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739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04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556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368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29319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490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277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22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831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6427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135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E5647F-9CA1-4CCC-9F9E-0D63BE1E5ECE}" type="datetimeFigureOut">
              <a:rPr lang="hu-HU" smtClean="0"/>
              <a:t>2025. 05. 13.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62FBC15-3EA4-4DDD-94B1-1033EDD04128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454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2F86A0-838A-6408-81E5-8FE3CB8EA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Tengerek és óceánok – A vízi világ </a:t>
            </a:r>
            <a:r>
              <a:rPr lang="hu-HU" dirty="0" err="1"/>
              <a:t>biombja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A39DECC-41CE-CDAF-4B49-BFB7D03C78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85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370F7C-18BD-C8F3-5A30-544721D6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az a </a:t>
            </a:r>
            <a:r>
              <a:rPr lang="hu-HU" dirty="0" err="1"/>
              <a:t>biom</a:t>
            </a:r>
            <a:r>
              <a:rPr lang="hu-HU" dirty="0"/>
              <a:t>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A9F8DF-A274-74F3-C15F-FAE52AF8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28" y="1282701"/>
            <a:ext cx="43109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A </a:t>
            </a:r>
            <a:r>
              <a:rPr lang="hu-HU" sz="2500" dirty="0" err="1"/>
              <a:t>biom</a:t>
            </a:r>
            <a:r>
              <a:rPr lang="hu-HU" sz="2500" dirty="0"/>
              <a:t> olyan élőhely, ahol hasonló az éghajlat, a növények és az állatok.</a:t>
            </a:r>
          </a:p>
          <a:p>
            <a:r>
              <a:rPr lang="hu-HU" sz="2500" dirty="0"/>
              <a:t>Példák: sivatag, erdő, óceán.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701821C-C77A-10E6-326B-3E128F14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1660779"/>
            <a:ext cx="7378700" cy="51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00B178-3A61-DCAC-CE99-F3E0EE1F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Hol találhatók óceánok és tengerek?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EDC5A63-F6C9-7F88-0A90-D6ACE772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6157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A Föld 70%-át víz borítja.</a:t>
            </a:r>
          </a:p>
          <a:p>
            <a:r>
              <a:rPr lang="hu-HU" sz="2500" dirty="0"/>
              <a:t>5 nagy óceán van: Csendes-, Atlanti-, Indiai-, Jeges- és Déli-óceán.</a:t>
            </a:r>
          </a:p>
          <a:p>
            <a:r>
              <a:rPr lang="hu-HU" sz="2500" dirty="0"/>
              <a:t>Tengerek: kisebbek, például: Földközi-, Vörös-, Balti-tenger.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92E1FB-EA72-2D22-B2CF-93893739F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2387601"/>
            <a:ext cx="66675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4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E3DF03-F9A0-4DFF-BFEC-2B8D409E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Milyen élőlények élnek ott?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08FA09-3B53-2536-87DE-7E15556AF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2093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Planktonok – apró lények, amik az alapot adják.</a:t>
            </a:r>
          </a:p>
          <a:p>
            <a:r>
              <a:rPr lang="hu-HU" sz="2500" dirty="0"/>
              <a:t>Halak – pl. tonhal, hering.</a:t>
            </a:r>
          </a:p>
          <a:p>
            <a:r>
              <a:rPr lang="hu-HU" sz="2500" dirty="0"/>
              <a:t>Emlősök – bálna, delfin.</a:t>
            </a:r>
          </a:p>
          <a:p>
            <a:r>
              <a:rPr lang="hu-HU" sz="2500" dirty="0"/>
              <a:t>Rákfélék – pl. homár, garnéla.</a:t>
            </a:r>
          </a:p>
          <a:p>
            <a:r>
              <a:rPr lang="hu-HU" sz="2500" dirty="0"/>
              <a:t>Korallok – különleges állatok!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F920A42-374A-B47B-6889-4A2CF46B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1562101"/>
            <a:ext cx="6731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1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768520-9448-8C99-4A3E-2A128E97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korallzátonyok világa</a:t>
            </a:r>
            <a:br>
              <a:rPr lang="hu-HU" b="1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04047C-6ACF-DEE8-F821-562392E99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78" y="2264796"/>
            <a:ext cx="38918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A korallok kőkemény vázú állatok.</a:t>
            </a:r>
          </a:p>
          <a:p>
            <a:r>
              <a:rPr lang="hu-HU" sz="2500" dirty="0"/>
              <a:t>Színes, élő 'városok' a víz alatt.</a:t>
            </a:r>
          </a:p>
          <a:p>
            <a:r>
              <a:rPr lang="hu-HU" sz="2500" dirty="0"/>
              <a:t>Sok halfaj otthona.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4F012F6-FB8A-D02E-7BA4-5CCAB652D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1358901"/>
            <a:ext cx="7200900" cy="54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20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DF2751-AE84-88A1-BAEF-3669C085D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Éghajlat és hőmérséklet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79F205-0B97-EB92-F652-0FDB34D4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778" y="2349501"/>
            <a:ext cx="43617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A víz hőmérséklete nagyon fontos.</a:t>
            </a:r>
          </a:p>
          <a:p>
            <a:r>
              <a:rPr lang="hu-HU" sz="2500" dirty="0"/>
              <a:t>Hideg vizekben más élőlények élnek, mint a melegekben.</a:t>
            </a:r>
          </a:p>
          <a:p>
            <a:r>
              <a:rPr lang="hu-HU" sz="2500" dirty="0"/>
              <a:t>Az óceán szabályozza a Föld klímáját is.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97CA845-448C-578C-DB0B-316C4297D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466" y="1663700"/>
            <a:ext cx="7018534" cy="52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2C012A-66C0-EAA5-E5EE-830C5D30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veszélyben a vízi világ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267438-6C16-3F1E-EDE6-56B7B8F60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30" y="2374901"/>
            <a:ext cx="42093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Szennyezés – olaj, műanyag.</a:t>
            </a:r>
          </a:p>
          <a:p>
            <a:r>
              <a:rPr lang="hu-HU" sz="2500" dirty="0"/>
              <a:t>Túlhalászat – túl sok halat fognak ki.</a:t>
            </a:r>
          </a:p>
          <a:p>
            <a:r>
              <a:rPr lang="hu-HU" sz="2500" dirty="0"/>
              <a:t>Felmelegedés – pusztulnak a korallzátonyok.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6E7DD3B-A041-6294-F035-EE5438CE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473200"/>
            <a:ext cx="7239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6D0192-B03B-0F51-FAD9-C7F04B65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tehetünk mi?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DFCCF5-57FF-215E-328D-59C966B14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56" y="2298701"/>
            <a:ext cx="3777522" cy="3593591"/>
          </a:xfrm>
        </p:spPr>
        <p:txBody>
          <a:bodyPr>
            <a:normAutofit/>
          </a:bodyPr>
          <a:lstStyle/>
          <a:p>
            <a:r>
              <a:rPr lang="hu-HU" sz="2500" dirty="0"/>
              <a:t>Ne dobjunk szemetet a vízbe!</a:t>
            </a:r>
          </a:p>
          <a:p>
            <a:r>
              <a:rPr lang="hu-HU" sz="2500" dirty="0"/>
              <a:t>Ne használjunk feleslegesen műanyagot.</a:t>
            </a:r>
          </a:p>
          <a:p>
            <a:r>
              <a:rPr lang="hu-HU" sz="2500" dirty="0"/>
              <a:t>Tájékozódjunk, és tanítsunk másokat is!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714EA46-A23B-AEE2-F0B8-CD5A627B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06600"/>
            <a:ext cx="7957278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80886"/>
      </p:ext>
    </p:extLst>
  </p:cSld>
  <p:clrMapOvr>
    <a:masterClrMapping/>
  </p:clrMapOvr>
</p:sld>
</file>

<file path=ppt/theme/theme1.xml><?xml version="1.0" encoding="utf-8"?>
<a:theme xmlns:a="http://schemas.openxmlformats.org/drawingml/2006/main" name="Jelvény">
  <a:themeElements>
    <a:clrScheme name="Jelvény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Jelvény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Jelvény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TM10001106[[fn=Jelvény]]</Template>
  <TotalTime>21</TotalTime>
  <Words>216</Words>
  <Application>Microsoft Office PowerPoint</Application>
  <PresentationFormat>Szélesvásznú</PresentationFormat>
  <Paragraphs>30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Impact</vt:lpstr>
      <vt:lpstr>Jelvény</vt:lpstr>
      <vt:lpstr>Tengerek és óceánok – A vízi világ biombja</vt:lpstr>
      <vt:lpstr>Mi az a biom?</vt:lpstr>
      <vt:lpstr>Hol találhatók óceánok és tengerek?</vt:lpstr>
      <vt:lpstr>Milyen élőlények élnek ott?</vt:lpstr>
      <vt:lpstr>A korallzátonyok világa </vt:lpstr>
      <vt:lpstr>Éghajlat és hőmérséklet</vt:lpstr>
      <vt:lpstr>veszélyben a vízi világ</vt:lpstr>
      <vt:lpstr>Mit tehetünk mi?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Dorian Kálló</dc:creator>
  <cp:lastModifiedBy>Dorian Kálló</cp:lastModifiedBy>
  <cp:revision>1</cp:revision>
  <dcterms:created xsi:type="dcterms:W3CDTF">2025-05-13T20:28:10Z</dcterms:created>
  <dcterms:modified xsi:type="dcterms:W3CDTF">2025-05-13T20:49:33Z</dcterms:modified>
</cp:coreProperties>
</file>