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7893-0CDE-4D90-81D1-B8C14D024379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B85-F4AE-49FE-9D2F-3EBE55CBA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6531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7893-0CDE-4D90-81D1-B8C14D024379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B85-F4AE-49FE-9D2F-3EBE55CBA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1096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7893-0CDE-4D90-81D1-B8C14D024379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B85-F4AE-49FE-9D2F-3EBE55CBA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8974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7893-0CDE-4D90-81D1-B8C14D024379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B85-F4AE-49FE-9D2F-3EBE55CBAFF0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2215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7893-0CDE-4D90-81D1-B8C14D024379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B85-F4AE-49FE-9D2F-3EBE55CBA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0058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7893-0CDE-4D90-81D1-B8C14D024379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B85-F4AE-49FE-9D2F-3EBE55CBA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6511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7893-0CDE-4D90-81D1-B8C14D024379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B85-F4AE-49FE-9D2F-3EBE55CBA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8695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7893-0CDE-4D90-81D1-B8C14D024379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B85-F4AE-49FE-9D2F-3EBE55CBA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1267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7893-0CDE-4D90-81D1-B8C14D024379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B85-F4AE-49FE-9D2F-3EBE55CBA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9390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7893-0CDE-4D90-81D1-B8C14D024379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B85-F4AE-49FE-9D2F-3EBE55CBA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4919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7893-0CDE-4D90-81D1-B8C14D024379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B85-F4AE-49FE-9D2F-3EBE55CBA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252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7893-0CDE-4D90-81D1-B8C14D024379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B85-F4AE-49FE-9D2F-3EBE55CBA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091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7893-0CDE-4D90-81D1-B8C14D024379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B85-F4AE-49FE-9D2F-3EBE55CBA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7354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7893-0CDE-4D90-81D1-B8C14D024379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B85-F4AE-49FE-9D2F-3EBE55CBA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6356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7893-0CDE-4D90-81D1-B8C14D024379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B85-F4AE-49FE-9D2F-3EBE55CBA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8025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7893-0CDE-4D90-81D1-B8C14D024379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B85-F4AE-49FE-9D2F-3EBE55CBA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058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7893-0CDE-4D90-81D1-B8C14D024379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B85-F4AE-49FE-9D2F-3EBE55CBA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948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BDE7893-0CDE-4D90-81D1-B8C14D024379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4FB85-F4AE-49FE-9D2F-3EBE55CBA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5673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92E39-5CDD-EA04-9A74-CEB125D1B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8946" y="2120903"/>
            <a:ext cx="5634111" cy="1136650"/>
          </a:xfrm>
        </p:spPr>
        <p:txBody>
          <a:bodyPr/>
          <a:lstStyle/>
          <a:p>
            <a:r>
              <a:rPr lang="hu-HU" dirty="0"/>
              <a:t>Csontváry Kosztka Tivadar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F153BA-C8D7-0F01-7805-165F2231B9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By:Kálló Dorián</a:t>
            </a:r>
          </a:p>
        </p:txBody>
      </p:sp>
    </p:spTree>
    <p:extLst>
      <p:ext uri="{BB962C8B-B14F-4D97-AF65-F5344CB8AC3E}">
        <p14:creationId xmlns:p14="http://schemas.microsoft.com/office/powerpoint/2010/main" val="3966088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1A1CA-D545-67A4-AAD7-08D1D68559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4111625"/>
            <a:ext cx="7300913" cy="2598738"/>
          </a:xfrm>
        </p:spPr>
        <p:txBody>
          <a:bodyPr>
            <a:normAutofit/>
          </a:bodyPr>
          <a:lstStyle/>
          <a:p>
            <a:r>
              <a:rPr lang="hu-HU" sz="1800" b="1" dirty="0">
                <a:latin typeface="Arial" panose="020B0604020202020204" pitchFamily="34" charset="0"/>
              </a:rPr>
              <a:t>Csontváry Kosztka Tivadar</a:t>
            </a:r>
            <a:r>
              <a:rPr lang="hu-HU" sz="1800" dirty="0">
                <a:latin typeface="Arial" panose="020B0604020202020204" pitchFamily="34" charset="0"/>
              </a:rPr>
              <a:t> Kisszeben született 1853. július 5.-én, meghalt Budapesten Krisztinavárosban 1919. június 20.-án. Magyar festőművész volt. Okleveles gyógyszerészként jogot is hallgatott, de kiemelkedett a magyar festészetben is. Magányos festő volt, akit magyar kortársai nem értettek meg, és csak halála után ismerték fel jelentőségét.</a:t>
            </a:r>
            <a:endParaRPr lang="hu-HU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D5F2F3-D509-1EE2-E3C1-19C59BABA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214" y="968473"/>
            <a:ext cx="1785938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9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D5508-12AF-571D-C55D-00443DD2F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Leghíresebb festményei</a:t>
            </a:r>
            <a:br>
              <a:rPr lang="hu-HU" dirty="0"/>
            </a:br>
            <a:r>
              <a:rPr lang="hu-HU" dirty="0"/>
              <a:t> időrendi sorrendben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92626-F283-4119-F858-B9C4B00E7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484" y="2396939"/>
            <a:ext cx="6709906" cy="3482478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hu-HU" sz="2100" dirty="0">
                <a:latin typeface="Google Sans"/>
              </a:rPr>
              <a:t>Önarckép (1893)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sz="2100" dirty="0">
                <a:latin typeface="Google Sans"/>
              </a:rPr>
              <a:t>Traui tájkép naplemente idején (1899)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sz="2100" dirty="0">
                <a:latin typeface="Google Sans"/>
              </a:rPr>
              <a:t>A Keleti pályaudvar éjjel (1902)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sz="2100" dirty="0">
                <a:latin typeface="Google Sans"/>
              </a:rPr>
              <a:t>Szerelmesek találkozása (1902)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100" dirty="0">
                <a:latin typeface="Google Sans"/>
              </a:rPr>
              <a:t>Castellamare di Stabia (1902)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100" dirty="0">
                <a:latin typeface="Google Sans"/>
              </a:rPr>
              <a:t> Öreg halász (1902)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sz="2100" dirty="0">
                <a:latin typeface="Google Sans"/>
              </a:rPr>
              <a:t>Római híd Mosztárban (1903)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sz="2100" dirty="0">
                <a:latin typeface="Google Sans"/>
              </a:rPr>
              <a:t>Magányos cédrus (1907)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sz="2100" dirty="0">
                <a:latin typeface="Google Sans"/>
              </a:rPr>
              <a:t>Zarándoklás a cédrusokhoz Libanonban (1907)</a:t>
            </a:r>
          </a:p>
          <a:p>
            <a:endParaRPr lang="hu-H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F157F6-EA23-05FB-669D-1ED992A9C5B4}"/>
              </a:ext>
            </a:extLst>
          </p:cNvPr>
          <p:cNvSpPr txBox="1"/>
          <p:nvPr/>
        </p:nvSpPr>
        <p:spPr>
          <a:xfrm>
            <a:off x="7432433" y="3362929"/>
            <a:ext cx="33217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50" dirty="0"/>
              <a:t>Festmények a következő slideokon😁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689F7EC-AEE0-0B9F-A942-62A15609E020}"/>
              </a:ext>
            </a:extLst>
          </p:cNvPr>
          <p:cNvCxnSpPr>
            <a:cxnSpLocks/>
          </p:cNvCxnSpPr>
          <p:nvPr/>
        </p:nvCxnSpPr>
        <p:spPr>
          <a:xfrm>
            <a:off x="8947722" y="3789682"/>
            <a:ext cx="94957" cy="15509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4EE9F40-005B-1FDD-7F0E-82863FC5617D}"/>
              </a:ext>
            </a:extLst>
          </p:cNvPr>
          <p:cNvSpPr txBox="1"/>
          <p:nvPr/>
        </p:nvSpPr>
        <p:spPr>
          <a:xfrm>
            <a:off x="7200315" y="2297174"/>
            <a:ext cx="30540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50" dirty="0"/>
              <a:t>Találjátok ki, melyik a kedvencem!</a:t>
            </a:r>
          </a:p>
        </p:txBody>
      </p:sp>
    </p:spTree>
    <p:extLst>
      <p:ext uri="{BB962C8B-B14F-4D97-AF65-F5344CB8AC3E}">
        <p14:creationId xmlns:p14="http://schemas.microsoft.com/office/powerpoint/2010/main" val="172227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BBA590-9A8C-9AC3-3D14-38EA801C5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2" y="1468472"/>
            <a:ext cx="2078501" cy="3592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296AC7-9A07-D112-182D-3C9D9C81391A}"/>
              </a:ext>
            </a:extLst>
          </p:cNvPr>
          <p:cNvSpPr txBox="1"/>
          <p:nvPr/>
        </p:nvSpPr>
        <p:spPr>
          <a:xfrm>
            <a:off x="1786476" y="5332224"/>
            <a:ext cx="16017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50" dirty="0"/>
              <a:t>Önarckép (1893)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5777E4-15BC-F15B-7943-6E360F8A8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960" y="3063386"/>
            <a:ext cx="3981587" cy="19974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36574C-F196-7CF0-3E55-5B8F3C782D2B}"/>
              </a:ext>
            </a:extLst>
          </p:cNvPr>
          <p:cNvSpPr txBox="1"/>
          <p:nvPr/>
        </p:nvSpPr>
        <p:spPr>
          <a:xfrm>
            <a:off x="4027095" y="5332226"/>
            <a:ext cx="3147528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500" dirty="0">
                <a:latin typeface="BodoniSevITCPro-Bold"/>
              </a:rPr>
              <a:t>Traui tájkép naplemente idején (1899</a:t>
            </a:r>
            <a:r>
              <a:rPr lang="hu-HU" sz="1350" dirty="0">
                <a:latin typeface="BodoniSevITCPro-Bold"/>
              </a:rPr>
              <a:t>)</a:t>
            </a:r>
          </a:p>
          <a:p>
            <a:endParaRPr lang="hu-HU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2EA0AC-375D-CF4D-C86D-3499D32C1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004" y="3110134"/>
            <a:ext cx="2741002" cy="1950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7DF9EC-C3D8-AA78-0971-CF76788DA671}"/>
              </a:ext>
            </a:extLst>
          </p:cNvPr>
          <p:cNvSpPr txBox="1"/>
          <p:nvPr/>
        </p:nvSpPr>
        <p:spPr>
          <a:xfrm>
            <a:off x="7785004" y="5332226"/>
            <a:ext cx="2603020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500" dirty="0">
                <a:latin typeface="BodoniSevITCPro-Bold"/>
              </a:rPr>
              <a:t>A Keleti pályaudvar éjjel (1902)</a:t>
            </a:r>
          </a:p>
          <a:p>
            <a:endParaRPr lang="hu-HU" sz="1350" dirty="0"/>
          </a:p>
        </p:txBody>
      </p:sp>
    </p:spTree>
    <p:extLst>
      <p:ext uri="{BB962C8B-B14F-4D97-AF65-F5344CB8AC3E}">
        <p14:creationId xmlns:p14="http://schemas.microsoft.com/office/powerpoint/2010/main" val="2234864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0B9D08-87BC-49B5-243F-170635C44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21484"/>
            <a:ext cx="2985910" cy="3777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7879E8-AE0F-B895-4B71-905E91289E52}"/>
              </a:ext>
            </a:extLst>
          </p:cNvPr>
          <p:cNvSpPr txBox="1"/>
          <p:nvPr/>
        </p:nvSpPr>
        <p:spPr>
          <a:xfrm>
            <a:off x="1654780" y="5377818"/>
            <a:ext cx="2771271" cy="340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13" dirty="0">
                <a:latin typeface="BodoniSevITCPro-Bold"/>
              </a:rPr>
              <a:t>Szerelmesek találkozása (1902)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D41523-EA9E-A8D0-F519-7C680EBE8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473" y="3374708"/>
            <a:ext cx="3447903" cy="1723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CC00F0-25D9-4A17-FE1C-FFE2A08D7AE8}"/>
              </a:ext>
            </a:extLst>
          </p:cNvPr>
          <p:cNvSpPr txBox="1"/>
          <p:nvPr/>
        </p:nvSpPr>
        <p:spPr>
          <a:xfrm>
            <a:off x="5105958" y="5377817"/>
            <a:ext cx="2724352" cy="34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13" dirty="0">
                <a:latin typeface="BodoniSevITCPro-Bold"/>
              </a:rPr>
              <a:t>Római híd Mosztárban (1903)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FC6E4E-D998-6BCE-DA83-B0540B12B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937" y="3187110"/>
            <a:ext cx="2440278" cy="19115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014617-9A88-CFC7-4002-F898685E2A4F}"/>
              </a:ext>
            </a:extLst>
          </p:cNvPr>
          <p:cNvSpPr txBox="1"/>
          <p:nvPr/>
        </p:nvSpPr>
        <p:spPr>
          <a:xfrm>
            <a:off x="8256545" y="5435845"/>
            <a:ext cx="2234394" cy="340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13" dirty="0">
                <a:latin typeface="BodoniSevITCPro-Bold"/>
              </a:rPr>
              <a:t>Magányos cédrus (1907)</a:t>
            </a:r>
          </a:p>
        </p:txBody>
      </p:sp>
    </p:spTree>
    <p:extLst>
      <p:ext uri="{BB962C8B-B14F-4D97-AF65-F5344CB8AC3E}">
        <p14:creationId xmlns:p14="http://schemas.microsoft.com/office/powerpoint/2010/main" val="432662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AA8315-5DD7-C4B6-A083-1A446B536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766" y="1595540"/>
            <a:ext cx="3492305" cy="3666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506355-04E3-CC82-19C6-30177BD7E814}"/>
              </a:ext>
            </a:extLst>
          </p:cNvPr>
          <p:cNvSpPr txBox="1"/>
          <p:nvPr/>
        </p:nvSpPr>
        <p:spPr>
          <a:xfrm>
            <a:off x="1524002" y="5330777"/>
            <a:ext cx="37935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500" dirty="0">
                <a:latin typeface="BodoniSevITCPro-Bold"/>
              </a:rPr>
              <a:t>Zarándoklás a cédrusokhoz Libanonban (1907)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190E2-FB40-726E-8CA4-31C2BD914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873" y="2720142"/>
            <a:ext cx="3348111" cy="2576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C2DB2-E3E6-78DD-C0A2-1CD2B4505D2F}"/>
              </a:ext>
            </a:extLst>
          </p:cNvPr>
          <p:cNvSpPr txBox="1"/>
          <p:nvPr/>
        </p:nvSpPr>
        <p:spPr>
          <a:xfrm>
            <a:off x="5622703" y="5330776"/>
            <a:ext cx="2629053" cy="340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13" dirty="0">
                <a:latin typeface="Google Sans"/>
              </a:rPr>
              <a:t>Castellamare di Stabia (1902)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C53B1D-2E6C-692F-3AB7-8B9478538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748" y="2650132"/>
            <a:ext cx="1991252" cy="2680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964354-0D8B-21F4-067B-C5C0C4342E72}"/>
              </a:ext>
            </a:extLst>
          </p:cNvPr>
          <p:cNvSpPr txBox="1"/>
          <p:nvPr/>
        </p:nvSpPr>
        <p:spPr>
          <a:xfrm>
            <a:off x="8676750" y="5332931"/>
            <a:ext cx="1709225" cy="58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13" dirty="0">
                <a:latin typeface="Google Sans"/>
              </a:rPr>
              <a:t>Öreg halász (1902)</a:t>
            </a:r>
          </a:p>
        </p:txBody>
      </p:sp>
    </p:spTree>
    <p:extLst>
      <p:ext uri="{BB962C8B-B14F-4D97-AF65-F5344CB8AC3E}">
        <p14:creationId xmlns:p14="http://schemas.microsoft.com/office/powerpoint/2010/main" val="3350702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C9F6E97-4B19-84C6-675F-F4FECC210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6758" y="303306"/>
            <a:ext cx="5022166" cy="62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278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110</TotalTime>
  <Words>188</Words>
  <Application>Microsoft Office PowerPoint</Application>
  <PresentationFormat>Widescreen</PresentationFormat>
  <Paragraphs>24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BodoniSevITCPro-Bold</vt:lpstr>
      <vt:lpstr>Century Gothic</vt:lpstr>
      <vt:lpstr>Google Sans</vt:lpstr>
      <vt:lpstr>Wingdings 3</vt:lpstr>
      <vt:lpstr>Ion</vt:lpstr>
      <vt:lpstr>Csontváry Kosztka Tivadar</vt:lpstr>
      <vt:lpstr>PowerPoint Presentation</vt:lpstr>
      <vt:lpstr>Leghíresebb festményei  időrendi sorrendben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Csontváry Kosztka Tivadar</dc:title>
  <dc:creator>Dorian Kálló</dc:creator>
  <cp:lastModifiedBy>Dorian Kálló</cp:lastModifiedBy>
  <cp:revision>3</cp:revision>
  <dcterms:created xsi:type="dcterms:W3CDTF">2023-11-26T11:38:55Z</dcterms:created>
  <dcterms:modified xsi:type="dcterms:W3CDTF">2023-11-26T13:29:01Z</dcterms:modified>
</cp:coreProperties>
</file>