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9B425-36DD-4F64-9749-C833D36D9C58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71B0D-C53A-42DD-B0D0-CBC709235E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173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9B425-36DD-4F64-9749-C833D36D9C58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71B0D-C53A-42DD-B0D0-CBC709235E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73204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9B425-36DD-4F64-9749-C833D36D9C58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71B0D-C53A-42DD-B0D0-CBC709235EC6}" type="slidenum">
              <a:rPr lang="hu-HU" smtClean="0"/>
              <a:t>‹#›</a:t>
            </a:fld>
            <a:endParaRPr lang="hu-H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1208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9B425-36DD-4F64-9749-C833D36D9C58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71B0D-C53A-42DD-B0D0-CBC709235E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15883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9B425-36DD-4F64-9749-C833D36D9C58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71B0D-C53A-42DD-B0D0-CBC709235EC6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99957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9B425-36DD-4F64-9749-C833D36D9C58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71B0D-C53A-42DD-B0D0-CBC709235E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14604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9B425-36DD-4F64-9749-C833D36D9C58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71B0D-C53A-42DD-B0D0-CBC709235E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510096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9B425-36DD-4F64-9749-C833D36D9C58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71B0D-C53A-42DD-B0D0-CBC709235E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27996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9B425-36DD-4F64-9749-C833D36D9C58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71B0D-C53A-42DD-B0D0-CBC709235E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9287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9B425-36DD-4F64-9749-C833D36D9C58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71B0D-C53A-42DD-B0D0-CBC709235E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3929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9B425-36DD-4F64-9749-C833D36D9C58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71B0D-C53A-42DD-B0D0-CBC709235E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7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9B425-36DD-4F64-9749-C833D36D9C58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71B0D-C53A-42DD-B0D0-CBC709235E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0194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9B425-36DD-4F64-9749-C833D36D9C58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71B0D-C53A-42DD-B0D0-CBC709235E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6406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9B425-36DD-4F64-9749-C833D36D9C58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71B0D-C53A-42DD-B0D0-CBC709235E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91545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9B425-36DD-4F64-9749-C833D36D9C58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71B0D-C53A-42DD-B0D0-CBC709235E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40418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9B425-36DD-4F64-9749-C833D36D9C58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71B0D-C53A-42DD-B0D0-CBC709235E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60702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9B425-36DD-4F64-9749-C833D36D9C58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D71B0D-C53A-42DD-B0D0-CBC709235E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51947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-728548" y="825336"/>
            <a:ext cx="1246213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u-HU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Szakmai és személyes portfólió elkészítése és vezetése</a:t>
            </a:r>
            <a:endParaRPr lang="hu-HU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9718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37"/>
    </mc:Choice>
    <mc:Fallback xmlns="">
      <p:transition spd="slow" advTm="543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234037" y="1030277"/>
            <a:ext cx="843344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hu-HU" sz="2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 portfolió számos területen elterjedt kifejezés.</a:t>
            </a:r>
            <a:endParaRPr lang="hu-HU" sz="2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504494" y="2290261"/>
            <a:ext cx="8433445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hu-HU" sz="2800" b="1" dirty="0" smtClean="0">
                <a:ln/>
                <a:solidFill>
                  <a:schemeClr val="accent4"/>
                </a:solidFill>
              </a:rPr>
              <a:t>Főként a modellvilágban, divatszakmában, az üzleti, pénzügyi életben találkozunk vele.</a:t>
            </a:r>
            <a:endParaRPr lang="hu-HU" sz="2800" b="1" dirty="0">
              <a:ln/>
              <a:solidFill>
                <a:schemeClr val="accent4"/>
              </a:solidFill>
            </a:endParaRP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688" y="3786387"/>
            <a:ext cx="3525056" cy="2350037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98074926"/>
      </p:ext>
    </p:extLst>
  </p:cSld>
  <p:clrMapOvr>
    <a:masterClrMapping/>
  </p:clrMapOvr>
  <p:transition spd="slow" advTm="13208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737410" y="558987"/>
            <a:ext cx="858689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DoubleWave1">
              <a:avLst/>
            </a:prstTxWarp>
            <a:spAutoFit/>
          </a:bodyPr>
          <a:lstStyle/>
          <a:p>
            <a:pPr algn="ctr"/>
            <a:r>
              <a:rPr lang="hu-HU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</a:t>
            </a:r>
            <a:r>
              <a:rPr lang="hu-HU" sz="2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modellvilágban </a:t>
            </a:r>
            <a:r>
              <a:rPr lang="hu-HU" sz="2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legjobb termékek</a:t>
            </a:r>
            <a:r>
              <a:rPr lang="hu-HU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, legvonzóbb </a:t>
            </a:r>
            <a:r>
              <a:rPr lang="hu-HU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megjelenések</a:t>
            </a:r>
            <a:r>
              <a:rPr lang="hu-HU" sz="2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hu-H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gyűjteményeként</a:t>
            </a:r>
            <a:endParaRPr lang="hu-HU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76748" y="4757498"/>
            <a:ext cx="9996070" cy="52322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/>
            </a:prstTxWarp>
            <a:spAutoFit/>
          </a:bodyPr>
          <a:lstStyle/>
          <a:p>
            <a:pPr algn="ctr"/>
            <a:r>
              <a:rPr lang="hu-HU" sz="2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 pénzügyben </a:t>
            </a:r>
            <a:r>
              <a:rPr lang="hu-HU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egyfajta lehetséges </a:t>
            </a:r>
            <a:r>
              <a:rPr lang="hu-HU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befektetési</a:t>
            </a:r>
            <a:r>
              <a:rPr lang="hu-HU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hu-HU" sz="2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gyűjtemény</a:t>
            </a:r>
            <a:endParaRPr lang="hu-HU" sz="28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21338">
            <a:off x="1615940" y="1895609"/>
            <a:ext cx="3423472" cy="2290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60430">
            <a:off x="5632157" y="1949308"/>
            <a:ext cx="3928459" cy="261091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51437671"/>
      </p:ext>
    </p:extLst>
  </p:cSld>
  <p:clrMapOvr>
    <a:masterClrMapping/>
  </p:clrMapOvr>
  <p:transition spd="slow" advTm="12710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487558" y="558986"/>
            <a:ext cx="53956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Portfólió részei:</a:t>
            </a:r>
            <a:endParaRPr lang="hu-HU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833251" y="1692327"/>
            <a:ext cx="867096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cap="none" spc="0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-Szakmai</a:t>
            </a:r>
            <a:r>
              <a:rPr lang="hu-HU" sz="28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 gyakorlatok készített szakmai beszámoló</a:t>
            </a:r>
            <a:endParaRPr lang="hu-HU" sz="28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2153619" y="2988800"/>
            <a:ext cx="5108572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u-HU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-A hallgató által tanulmányai alatt elkészített önálló és csoportos munkák</a:t>
            </a:r>
            <a:endParaRPr lang="hu-HU" sz="2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9233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7198">
        <p:circle/>
      </p:transition>
    </mc:Choice>
    <mc:Fallback xmlns="">
      <p:transition spd="slow" advTm="7198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128789" y="1305960"/>
            <a:ext cx="10827026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u-HU" sz="28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 szakmai portfólió mindazon dokumentumok rendszerezett, mások számára bemutatható gyűjteménye, mely tartalmazza a személyes tulajdonságainkat, munkatapasztalatainkat, tanulmányainkat, informális és </a:t>
            </a:r>
            <a:r>
              <a:rPr lang="hu-HU" sz="2800" b="0" cap="none" spc="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nonformális</a:t>
            </a:r>
            <a:r>
              <a:rPr lang="hu-HU" sz="28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úton megszerzett tudásunkat, a munkavégzéshez szükséges kapcsolatrendszerünket bemutató produktumokat és ahhoz fűzött reflexióinkat.</a:t>
            </a:r>
            <a:endParaRPr lang="hu-HU" sz="28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81355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6948">
        <p14:prism isContent="1" isInverted="1"/>
      </p:transition>
    </mc:Choice>
    <mc:Fallback xmlns="">
      <p:transition spd="slow" advTm="1694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418986" y="977828"/>
            <a:ext cx="11326174" cy="31085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hu-HU" sz="2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Szakmai</a:t>
            </a:r>
            <a:r>
              <a:rPr lang="hu-HU" sz="28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és </a:t>
            </a:r>
            <a:r>
              <a:rPr lang="hu-H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személyes</a:t>
            </a:r>
            <a:r>
              <a:rPr lang="hu-HU" sz="28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hu-HU" sz="2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portfólió</a:t>
            </a:r>
            <a:r>
              <a:rPr lang="hu-HU" sz="28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elkészítése és vezetése a </a:t>
            </a:r>
            <a:r>
              <a:rPr lang="hu-HU" sz="2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közösségi oldalakon</a:t>
            </a:r>
            <a:r>
              <a:rPr lang="hu-HU" sz="28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, interneten közzétett </a:t>
            </a:r>
            <a:r>
              <a:rPr lang="hu-HU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személyes információk figyelembevételével</a:t>
            </a:r>
          </a:p>
          <a:p>
            <a:r>
              <a:rPr lang="hu-HU" sz="28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Az internet használata </a:t>
            </a:r>
            <a:r>
              <a:rPr lang="hu-HU" sz="2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informatikai állások </a:t>
            </a:r>
            <a:r>
              <a:rPr lang="hu-HU" sz="28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felkutatásában: </a:t>
            </a:r>
            <a:r>
              <a:rPr lang="hu-HU" sz="2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információforrások,</a:t>
            </a:r>
            <a:r>
              <a:rPr lang="hu-HU" sz="28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hu-HU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lehetőségek, </a:t>
            </a:r>
            <a:r>
              <a:rPr lang="hu-HU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szolgáltatások.</a:t>
            </a:r>
            <a:r>
              <a:rPr lang="hu-HU" sz="28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hu-H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56</a:t>
            </a:r>
          </a:p>
          <a:p>
            <a:r>
              <a:rPr lang="hu-HU" sz="2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A szakmai önéletrajz </a:t>
            </a:r>
            <a:r>
              <a:rPr lang="hu-HU" sz="28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jellegzetességei informatikai </a:t>
            </a:r>
            <a:r>
              <a:rPr lang="hu-HU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szakképesítések esetében.</a:t>
            </a:r>
            <a:endParaRPr lang="hu-HU" sz="2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852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18641">
        <p14:shred/>
      </p:transition>
    </mc:Choice>
    <mc:Fallback xmlns="">
      <p:transition spd="slow" advTm="18641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3|6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7|1.6|2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heme/theme1.xml><?xml version="1.0" encoding="utf-8"?>
<a:theme xmlns:a="http://schemas.openxmlformats.org/drawingml/2006/main" name="Fazetta">
  <a:themeElements>
    <a:clrScheme name="Fazet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</TotalTime>
  <Words>140</Words>
  <Application>Microsoft Office PowerPoint</Application>
  <PresentationFormat>Szélesvásznú</PresentationFormat>
  <Paragraphs>12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Fazetta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Gyeszát Dániel</dc:creator>
  <cp:lastModifiedBy>Gyeszát Dániel</cp:lastModifiedBy>
  <cp:revision>8</cp:revision>
  <dcterms:created xsi:type="dcterms:W3CDTF">2017-01-26T07:18:48Z</dcterms:created>
  <dcterms:modified xsi:type="dcterms:W3CDTF">2017-01-26T08:23:17Z</dcterms:modified>
</cp:coreProperties>
</file>