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28003" y="4833272"/>
            <a:ext cx="6815669" cy="1515533"/>
          </a:xfrm>
        </p:spPr>
        <p:txBody>
          <a:bodyPr/>
          <a:lstStyle/>
          <a:p>
            <a:r>
              <a:rPr lang="hu-HU" dirty="0" smtClean="0"/>
              <a:t>Személyes időgazdálkodás</a:t>
            </a:r>
            <a:br>
              <a:rPr lang="hu-HU" dirty="0" smtClean="0"/>
            </a:br>
            <a:r>
              <a:rPr lang="hu-HU" dirty="0" smtClean="0"/>
              <a:t>Munkaidő és feladattervező szoftverek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312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Időgazdálkodás?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időgazdálkodás az életminőségének javítását célzó alapelvek,gyakorlatok,készségek,eszközök és rendszerek egy olyan csoportja amelynek összetevői együttműködve segítenek önnek abban, hogy több értéket hozzon ki az idejéből</a:t>
            </a:r>
          </a:p>
          <a:p>
            <a:endParaRPr lang="hu-HU" dirty="0"/>
          </a:p>
          <a:p>
            <a:r>
              <a:rPr lang="hu-HU" dirty="0" smtClean="0"/>
              <a:t>Az időgazdálkodással összefüggő néhány fontosabb készségbe beletartozik a tervezés, a fontossági sorrend megállapítása, ütemterv kialakítása és a munkamennyiség menedzselése.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13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időgazdálkodás fontossága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időgazdálkodás fontosságának tényezői közül néhányat az alábbiakban felsoroltunk.</a:t>
            </a:r>
          </a:p>
          <a:p>
            <a:r>
              <a:rPr lang="hu-HU" dirty="0" smtClean="0"/>
              <a:t>Segít a feladatainak fontossági sorrendjének megállapításában</a:t>
            </a:r>
          </a:p>
          <a:p>
            <a:r>
              <a:rPr lang="hu-HU" dirty="0" smtClean="0"/>
              <a:t>Megnövekedő hatékonyság</a:t>
            </a:r>
          </a:p>
          <a:p>
            <a:r>
              <a:rPr lang="hu-HU" dirty="0" smtClean="0"/>
              <a:t>Több jobb minőségű munka</a:t>
            </a:r>
          </a:p>
          <a:p>
            <a:r>
              <a:rPr lang="hu-HU" dirty="0" smtClean="0"/>
              <a:t>Megfelelő irányban tartja önt </a:t>
            </a:r>
          </a:p>
          <a:p>
            <a:r>
              <a:rPr lang="hu-HU" dirty="0" smtClean="0"/>
              <a:t>Betartja a határidőket</a:t>
            </a:r>
          </a:p>
          <a:p>
            <a:r>
              <a:rPr lang="hu-HU" dirty="0" smtClean="0"/>
              <a:t>STB.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423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Személyes időgazdálkodás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Mint teleház menedzsernek, ha nincs saját személyes időgazdálkodási terve, akkor a legtöbb dologban sikertelen lesz. </a:t>
            </a:r>
          </a:p>
          <a:p>
            <a:r>
              <a:rPr lang="hu-HU" dirty="0" smtClean="0"/>
              <a:t>A személyes időgazdálkodás hiánya a következőt jelentheti: </a:t>
            </a:r>
          </a:p>
          <a:p>
            <a:r>
              <a:rPr lang="hu-HU" dirty="0" smtClean="0"/>
              <a:t>- kapkodást, Határidő be nem tartása, megbeszélésről való elkésés.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040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Munkaidő feladattervező szoftverek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Feladat tervező programok elősegítik a mindennapokban az adott feladatok végrehajtását </a:t>
            </a:r>
            <a:r>
              <a:rPr lang="hu-HU" dirty="0"/>
              <a:t>i</a:t>
            </a:r>
            <a:r>
              <a:rPr lang="hu-HU" dirty="0" smtClean="0"/>
              <a:t>lletve megvalósítását.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924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1.Google </a:t>
            </a:r>
            <a:r>
              <a:rPr lang="hu-HU" dirty="0" err="1" smtClean="0"/>
              <a:t>task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Meglehetősen egyszerű kis eszköz,de mellette szól a vállalat más szolgáltatásaival(</a:t>
            </a:r>
            <a:r>
              <a:rPr lang="hu-HU" dirty="0" err="1" smtClean="0"/>
              <a:t>Gmail</a:t>
            </a:r>
            <a:r>
              <a:rPr lang="hu-HU" dirty="0" smtClean="0"/>
              <a:t>, Naptár) való integráció melyekkel együtt már elégséges funkcionalitást kínál a </a:t>
            </a:r>
            <a:r>
              <a:rPr lang="hu-HU" dirty="0" err="1" smtClean="0"/>
              <a:t>Google</a:t>
            </a:r>
            <a:r>
              <a:rPr lang="hu-HU" dirty="0" smtClean="0"/>
              <a:t> felhasználóinak.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131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 err="1" smtClean="0"/>
              <a:t>Remember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Milk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kategória egyik legnépszerűbb alkalmazása egyebek mellett </a:t>
            </a:r>
            <a:r>
              <a:rPr lang="hu-HU" dirty="0" err="1" smtClean="0"/>
              <a:t>Gmail-inegrációt</a:t>
            </a:r>
            <a:r>
              <a:rPr lang="hu-HU" dirty="0" smtClean="0"/>
              <a:t>, ismételhető feladat-beállításokat vagy </a:t>
            </a:r>
            <a:r>
              <a:rPr lang="hu-HU" dirty="0" err="1" smtClean="0"/>
              <a:t>kollaborácíós</a:t>
            </a:r>
            <a:r>
              <a:rPr lang="hu-HU" dirty="0"/>
              <a:t> </a:t>
            </a:r>
            <a:r>
              <a:rPr lang="hu-HU" dirty="0" smtClean="0"/>
              <a:t>eszközöket kínál.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</a:t>
            </a:r>
            <a:r>
              <a:rPr lang="hu-HU" dirty="0" err="1"/>
              <a:t>P</a:t>
            </a:r>
            <a:r>
              <a:rPr lang="hu-HU" dirty="0" err="1" smtClean="0"/>
              <a:t>hone</a:t>
            </a:r>
            <a:r>
              <a:rPr lang="hu-HU" dirty="0" smtClean="0"/>
              <a:t> és az </a:t>
            </a:r>
            <a:r>
              <a:rPr lang="hu-HU" dirty="0" err="1"/>
              <a:t>i</a:t>
            </a:r>
            <a:r>
              <a:rPr lang="hu-HU" dirty="0" err="1" smtClean="0"/>
              <a:t>Pad-app</a:t>
            </a:r>
            <a:r>
              <a:rPr lang="hu-HU" dirty="0" smtClean="0"/>
              <a:t> vagy az </a:t>
            </a:r>
            <a:r>
              <a:rPr lang="hu-HU" dirty="0" err="1" smtClean="0"/>
              <a:t>Outlook-szinkronizácíó</a:t>
            </a:r>
            <a:r>
              <a:rPr lang="hu-HU" dirty="0" smtClean="0"/>
              <a:t> lehetősége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54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err="1" smtClean="0"/>
              <a:t>Toodledo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hasonlóan népszerű, de jóval gazdagabb funkcionalitást nyújtó </a:t>
            </a:r>
            <a:r>
              <a:rPr lang="hu-HU" dirty="0" err="1" smtClean="0"/>
              <a:t>Toodledo</a:t>
            </a:r>
            <a:r>
              <a:rPr lang="hu-HU" dirty="0" smtClean="0"/>
              <a:t> legnagyobb előnyének a személyre szabhatóságot tartják.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691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218</Words>
  <Application>Microsoft Office PowerPoint</Application>
  <PresentationFormat>Szélesvásznú</PresentationFormat>
  <Paragraphs>26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Organikus</vt:lpstr>
      <vt:lpstr>Személyes időgazdálkodás Munkaidő és feladattervező szoftverek </vt:lpstr>
      <vt:lpstr>Mi az Időgazdálkodás?</vt:lpstr>
      <vt:lpstr>Az időgazdálkodás fontossága</vt:lpstr>
      <vt:lpstr>Személyes időgazdálkodás</vt:lpstr>
      <vt:lpstr> Munkaidő feladattervező szoftverek</vt:lpstr>
      <vt:lpstr>1.Google task</vt:lpstr>
      <vt:lpstr>2. Remember the Milk</vt:lpstr>
      <vt:lpstr>3. Toodledo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Személyes időgazdálkodás Munkaidő és feladattervező szoftverek</dc:title>
  <dc:creator>Gyeszát Dániel</dc:creator>
  <cp:lastModifiedBy>Gyeszát Dániel</cp:lastModifiedBy>
  <cp:revision>4</cp:revision>
  <dcterms:created xsi:type="dcterms:W3CDTF">2017-03-02T07:22:56Z</dcterms:created>
  <dcterms:modified xsi:type="dcterms:W3CDTF">2017-03-02T08:00:19Z</dcterms:modified>
</cp:coreProperties>
</file>