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42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2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61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23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26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7880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59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32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53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63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79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82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54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54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10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9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2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092B17-25A0-408E-9B07-A9940D137CC9}" type="datetimeFigureOut">
              <a:rPr lang="hu-HU" smtClean="0"/>
              <a:t>2017.01.26.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D1E8-33F8-4528-95AF-7824B6F648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846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Szakmai önéletrajz részei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85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2"/>
    </mc:Choice>
    <mc:Fallback>
      <p:transition spd="slow" advTm="2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Személyes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 a munkavállaló neve, nemzetisége, elérhetőségei, családi állapota és egyéb adatai kerülnek.</a:t>
            </a:r>
          </a:p>
          <a:p>
            <a:r>
              <a:rPr lang="hu-HU" dirty="0" smtClean="0"/>
              <a:t> Amennyiben van saját weboldalunk, érdemes azt is feltüntetni, főleg ha </a:t>
            </a:r>
            <a:r>
              <a:rPr lang="hu-HU" dirty="0" err="1" smtClean="0"/>
              <a:t>webfejlesztőként</a:t>
            </a:r>
            <a:r>
              <a:rPr lang="hu-HU" dirty="0" smtClean="0"/>
              <a:t> akarunk elhelyezkedni.</a:t>
            </a:r>
          </a:p>
          <a:p>
            <a:r>
              <a:rPr lang="hu-HU" dirty="0" smtClean="0"/>
              <a:t>Adjuk meg a közösségi média elérhetőségeinket is.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36" y="3181429"/>
            <a:ext cx="2690264" cy="2690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3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8"/>
    </mc:Choice>
    <mc:Fallback>
      <p:transition spd="slow" advTm="14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Iskolák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 az elvégzett iskolák kerülnek.</a:t>
            </a:r>
          </a:p>
          <a:p>
            <a:r>
              <a:rPr lang="hu-HU" dirty="0" smtClean="0"/>
              <a:t>Az iskolákhoz írd oda a címét és azt hogy meddig jártál oda (egyetemnél a szemesztereket is írd oda).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70263"/>
            <a:ext cx="1905000" cy="28067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2600325" cy="176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366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20"/>
    </mc:Choice>
    <mc:Fallback>
      <p:transition spd="slow" advTm="1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Tanfolyamok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 az iskolán túl elvégzett tanfolyamok kerülnek.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9" y="3122794"/>
            <a:ext cx="4558643" cy="33050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06" y="3122794"/>
            <a:ext cx="4762500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72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1"/>
    </mc:Choice>
    <mc:Fallback>
      <p:transition spd="slow" advTm="7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Munkatapasztalat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 a korábbi munkahelyek és az ott végzett feladataid kerülnek.</a:t>
            </a:r>
          </a:p>
          <a:p>
            <a:r>
              <a:rPr lang="hu-HU" dirty="0" smtClean="0"/>
              <a:t>Ide is le kell írni hogy mettől meddig végezted a felsoroltakat.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90" y="3322939"/>
            <a:ext cx="4063950" cy="27043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72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41"/>
    </mc:Choice>
    <mc:Fallback>
      <p:transition spd="slow" advTm="11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képességek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 sorold fel hogy mihez értesz.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9" y="2835326"/>
            <a:ext cx="4572000" cy="3041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67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8"/>
    </mc:Choice>
    <mc:Fallback>
      <p:transition spd="slow" advTm="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Nyelvismeret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Ide az általad ismert nyelvek kerülnek (lehetőleg hagyd ki az anyanyelved).</a:t>
            </a:r>
          </a:p>
          <a:p>
            <a:r>
              <a:rPr lang="hu-HU" dirty="0" smtClean="0"/>
              <a:t>A nyelv mellé írd le a nyelvvizsgád szintjét is.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562"/>
            <a:ext cx="4638940" cy="30954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8" y="3762563"/>
            <a:ext cx="5159062" cy="3095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03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5"/>
    </mc:Choice>
    <mc:Fallback>
      <p:transition spd="slow" advTm="12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3.9|3.5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2.9|4.2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3.7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3.1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139</Words>
  <Application>Microsoft Office PowerPoint</Application>
  <PresentationFormat>Szélesvásznú</PresentationFormat>
  <Paragraphs>18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Szakmai önéletrajz részei</vt:lpstr>
      <vt:lpstr>Személyes adatok</vt:lpstr>
      <vt:lpstr>Iskolák</vt:lpstr>
      <vt:lpstr>Tanfolyamok </vt:lpstr>
      <vt:lpstr>Munkatapasztalat</vt:lpstr>
      <vt:lpstr>Egyéb képességek</vt:lpstr>
      <vt:lpstr>Nyelvismeret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önéletrajz</dc:title>
  <dc:creator>Hajnal Richárd</dc:creator>
  <cp:lastModifiedBy>Hajnal Richárd</cp:lastModifiedBy>
  <cp:revision>14</cp:revision>
  <dcterms:created xsi:type="dcterms:W3CDTF">2017-01-26T07:45:52Z</dcterms:created>
  <dcterms:modified xsi:type="dcterms:W3CDTF">2017-01-26T08:29:05Z</dcterms:modified>
</cp:coreProperties>
</file>