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-78" y="-6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BEF93-A6C5-403F-AC57-E765399D4C3D}" type="datetimeFigureOut">
              <a:rPr lang="hu-HU" smtClean="0"/>
              <a:pPr/>
              <a:t>2017.03.02.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5DD7-4FAE-489B-84EB-5E882959ADF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015223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BEF93-A6C5-403F-AC57-E765399D4C3D}" type="datetimeFigureOut">
              <a:rPr lang="hu-HU" smtClean="0"/>
              <a:pPr/>
              <a:t>2017.03.02.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5DD7-4FAE-489B-84EB-5E882959ADF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18295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BEF93-A6C5-403F-AC57-E765399D4C3D}" type="datetimeFigureOut">
              <a:rPr lang="hu-HU" smtClean="0"/>
              <a:pPr/>
              <a:t>2017.03.02.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5DD7-4FAE-489B-84EB-5E882959ADF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8949579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BEF93-A6C5-403F-AC57-E765399D4C3D}" type="datetimeFigureOut">
              <a:rPr lang="hu-HU" smtClean="0"/>
              <a:pPr/>
              <a:t>2017.03.02.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5DD7-4FAE-489B-84EB-5E882959ADFE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7797991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BEF93-A6C5-403F-AC57-E765399D4C3D}" type="datetimeFigureOut">
              <a:rPr lang="hu-HU" smtClean="0"/>
              <a:pPr/>
              <a:t>2017.03.02.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5DD7-4FAE-489B-84EB-5E882959ADF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914836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BEF93-A6C5-403F-AC57-E765399D4C3D}" type="datetimeFigureOut">
              <a:rPr lang="hu-HU" smtClean="0"/>
              <a:pPr/>
              <a:t>2017.03.02.</a:t>
            </a:fld>
            <a:endParaRPr lang="hu-H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5DD7-4FAE-489B-84EB-5E882959ADF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2425961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BEF93-A6C5-403F-AC57-E765399D4C3D}" type="datetimeFigureOut">
              <a:rPr lang="hu-HU" smtClean="0"/>
              <a:pPr/>
              <a:t>2017.03.02.</a:t>
            </a:fld>
            <a:endParaRPr lang="hu-H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5DD7-4FAE-489B-84EB-5E882959ADF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349608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BEF93-A6C5-403F-AC57-E765399D4C3D}" type="datetimeFigureOut">
              <a:rPr lang="hu-HU" smtClean="0"/>
              <a:pPr/>
              <a:t>2017.03.02.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5DD7-4FAE-489B-84EB-5E882959ADF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289703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BEF93-A6C5-403F-AC57-E765399D4C3D}" type="datetimeFigureOut">
              <a:rPr lang="hu-HU" smtClean="0"/>
              <a:pPr/>
              <a:t>2017.03.02.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5DD7-4FAE-489B-84EB-5E882959ADF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889243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BEF93-A6C5-403F-AC57-E765399D4C3D}" type="datetimeFigureOut">
              <a:rPr lang="hu-HU" smtClean="0"/>
              <a:pPr/>
              <a:t>2017.03.02.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5DD7-4FAE-489B-84EB-5E882959ADF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133304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BEF93-A6C5-403F-AC57-E765399D4C3D}" type="datetimeFigureOut">
              <a:rPr lang="hu-HU" smtClean="0"/>
              <a:pPr/>
              <a:t>2017.03.02.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5DD7-4FAE-489B-84EB-5E882959ADF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418740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BEF93-A6C5-403F-AC57-E765399D4C3D}" type="datetimeFigureOut">
              <a:rPr lang="hu-HU" smtClean="0"/>
              <a:pPr/>
              <a:t>2017.03.02.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5DD7-4FAE-489B-84EB-5E882959ADF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847048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BEF93-A6C5-403F-AC57-E765399D4C3D}" type="datetimeFigureOut">
              <a:rPr lang="hu-HU" smtClean="0"/>
              <a:pPr/>
              <a:t>2017.03.02.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5DD7-4FAE-489B-84EB-5E882959ADF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845273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BEF93-A6C5-403F-AC57-E765399D4C3D}" type="datetimeFigureOut">
              <a:rPr lang="hu-HU" smtClean="0"/>
              <a:pPr/>
              <a:t>2017.03.02.</a:t>
            </a:fld>
            <a:endParaRPr lang="hu-H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5DD7-4FAE-489B-84EB-5E882959ADF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748027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BEF93-A6C5-403F-AC57-E765399D4C3D}" type="datetimeFigureOut">
              <a:rPr lang="hu-HU" smtClean="0"/>
              <a:pPr/>
              <a:t>2017.03.02.</a:t>
            </a:fld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5DD7-4FAE-489B-84EB-5E882959ADF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466312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BEF93-A6C5-403F-AC57-E765399D4C3D}" type="datetimeFigureOut">
              <a:rPr lang="hu-HU" smtClean="0"/>
              <a:pPr/>
              <a:t>2017.03.02.</a:t>
            </a:fld>
            <a:endParaRPr lang="hu-H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5DD7-4FAE-489B-84EB-5E882959ADF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042140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BEF93-A6C5-403F-AC57-E765399D4C3D}" type="datetimeFigureOut">
              <a:rPr lang="hu-HU" smtClean="0"/>
              <a:pPr/>
              <a:t>2017.03.02.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5DD7-4FAE-489B-84EB-5E882959ADF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955587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33BEF93-A6C5-403F-AC57-E765399D4C3D}" type="datetimeFigureOut">
              <a:rPr lang="hu-HU" smtClean="0"/>
              <a:pPr/>
              <a:t>2017.03.02.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F5DD7-4FAE-489B-84EB-5E882959ADF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5302536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257985" y="180304"/>
            <a:ext cx="9547389" cy="2099257"/>
          </a:xfrm>
        </p:spPr>
        <p:txBody>
          <a:bodyPr>
            <a:normAutofit/>
          </a:bodyPr>
          <a:lstStyle/>
          <a:p>
            <a:r>
              <a:rPr lang="hu-HU" sz="4000" u="sng" dirty="0" smtClean="0">
                <a:latin typeface="Impact" panose="020B0806030902050204" pitchFamily="34" charset="0"/>
              </a:rPr>
              <a:t>Információk megosztásra, rendszerezésre, tárolásra szolgáló alkalmazások</a:t>
            </a:r>
            <a:endParaRPr lang="hu-HU" sz="4000" u="sng" dirty="0">
              <a:latin typeface="Impact" panose="020B0806030902050204" pitchFamily="34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154955" y="2434107"/>
            <a:ext cx="8825658" cy="3204693"/>
          </a:xfrm>
        </p:spPr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315480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08337" y="452718"/>
            <a:ext cx="9787945" cy="1400530"/>
          </a:xfrm>
        </p:spPr>
        <p:txBody>
          <a:bodyPr/>
          <a:lstStyle/>
          <a:p>
            <a:r>
              <a:rPr lang="hu-HU" sz="4800" dirty="0" smtClean="0">
                <a:latin typeface="Impact" panose="020B0806030902050204" pitchFamily="34" charset="0"/>
              </a:rPr>
              <a:t>1, Megosztásra szolgáló alkalmazások</a:t>
            </a:r>
            <a:endParaRPr lang="hu-HU" sz="4800" dirty="0">
              <a:latin typeface="Impact" panose="020B080603090205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29038" y="1853248"/>
            <a:ext cx="8946541" cy="4459545"/>
          </a:xfrm>
        </p:spPr>
        <p:txBody>
          <a:bodyPr>
            <a:normAutofit/>
          </a:bodyPr>
          <a:lstStyle/>
          <a:p>
            <a:r>
              <a:rPr lang="hu-HU" sz="2800" dirty="0" smtClean="0"/>
              <a:t>- Közösségi oldalak (</a:t>
            </a:r>
            <a:r>
              <a:rPr lang="hu-HU" sz="2800" dirty="0" err="1" smtClean="0"/>
              <a:t>pl</a:t>
            </a:r>
            <a:r>
              <a:rPr lang="hu-HU" sz="2800" dirty="0" smtClean="0"/>
              <a:t>: </a:t>
            </a:r>
            <a:r>
              <a:rPr lang="hu-HU" sz="2800" dirty="0" err="1" smtClean="0"/>
              <a:t>Facebook</a:t>
            </a:r>
            <a:r>
              <a:rPr lang="hu-HU" sz="2800" dirty="0" smtClean="0"/>
              <a:t>, </a:t>
            </a:r>
            <a:r>
              <a:rPr lang="hu-HU" sz="2800" dirty="0" err="1" smtClean="0"/>
              <a:t>Instagram</a:t>
            </a:r>
            <a:r>
              <a:rPr lang="hu-HU" sz="2800" dirty="0" smtClean="0"/>
              <a:t>)</a:t>
            </a:r>
          </a:p>
          <a:p>
            <a:endParaRPr lang="hu-HU" sz="2800" dirty="0" smtClean="0"/>
          </a:p>
          <a:p>
            <a:r>
              <a:rPr lang="hu-HU" sz="2800" dirty="0" smtClean="0"/>
              <a:t>- Hírközlő alkalmazások (</a:t>
            </a:r>
            <a:r>
              <a:rPr lang="hu-HU" sz="2800" dirty="0" err="1" smtClean="0"/>
              <a:t>pl</a:t>
            </a:r>
            <a:r>
              <a:rPr lang="hu-HU" sz="2800" dirty="0" smtClean="0"/>
              <a:t>: </a:t>
            </a:r>
            <a:r>
              <a:rPr lang="hu-HU" sz="2800" dirty="0" err="1" smtClean="0"/>
              <a:t>Origo</a:t>
            </a:r>
            <a:r>
              <a:rPr lang="hu-HU" sz="2800" dirty="0" smtClean="0"/>
              <a:t>, 444.hu , hír24)</a:t>
            </a:r>
          </a:p>
          <a:p>
            <a:endParaRPr lang="hu-HU" sz="2800" dirty="0" smtClean="0"/>
          </a:p>
          <a:p>
            <a:r>
              <a:rPr lang="hu-HU" sz="2800" dirty="0" smtClean="0"/>
              <a:t>- Időjárás közlő alkalmazások (</a:t>
            </a:r>
            <a:r>
              <a:rPr lang="hu-HU" sz="2800" dirty="0" err="1" smtClean="0"/>
              <a:t>pl</a:t>
            </a:r>
            <a:r>
              <a:rPr lang="hu-HU" sz="2800" dirty="0" smtClean="0"/>
              <a:t>: Időkép)</a:t>
            </a:r>
          </a:p>
          <a:p>
            <a:endParaRPr lang="hu-HU" sz="2800" dirty="0"/>
          </a:p>
          <a:p>
            <a:r>
              <a:rPr lang="hu-HU" sz="2800" dirty="0"/>
              <a:t>- Tényeket közlő alkalmazások (</a:t>
            </a:r>
            <a:r>
              <a:rPr lang="hu-HU" sz="2800" dirty="0" err="1"/>
              <a:t>pl</a:t>
            </a:r>
            <a:r>
              <a:rPr lang="hu-HU" sz="2800" dirty="0"/>
              <a:t>: Banki hitel esetén)</a:t>
            </a:r>
          </a:p>
          <a:p>
            <a:endParaRPr lang="hu-HU" sz="2800" dirty="0" smtClean="0"/>
          </a:p>
          <a:p>
            <a:endParaRPr lang="hu-HU" sz="2800" dirty="0" smtClean="0"/>
          </a:p>
          <a:p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xmlns="" val="2990029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89397" y="452718"/>
            <a:ext cx="9878096" cy="1400530"/>
          </a:xfrm>
        </p:spPr>
        <p:txBody>
          <a:bodyPr/>
          <a:lstStyle/>
          <a:p>
            <a:r>
              <a:rPr lang="hu-HU" sz="4400" dirty="0" smtClean="0">
                <a:latin typeface="Impact" panose="020B0806030902050204" pitchFamily="34" charset="0"/>
              </a:rPr>
              <a:t>2, Rendszerezésre szolgáló alkalmazások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800" dirty="0" smtClean="0"/>
              <a:t>- Email (</a:t>
            </a:r>
            <a:r>
              <a:rPr lang="hu-HU" sz="2800" dirty="0" err="1" smtClean="0"/>
              <a:t>pl</a:t>
            </a:r>
            <a:r>
              <a:rPr lang="hu-HU" sz="2800" dirty="0" smtClean="0"/>
              <a:t>: </a:t>
            </a:r>
            <a:r>
              <a:rPr lang="hu-HU" sz="2800" dirty="0" err="1" smtClean="0"/>
              <a:t>Gmail</a:t>
            </a:r>
            <a:r>
              <a:rPr lang="hu-HU" sz="2800" dirty="0" smtClean="0"/>
              <a:t>, </a:t>
            </a:r>
            <a:r>
              <a:rPr lang="hu-HU" sz="2800" dirty="0" err="1" smtClean="0"/>
              <a:t>Freemail</a:t>
            </a:r>
            <a:r>
              <a:rPr lang="hu-HU" sz="2800" dirty="0" smtClean="0"/>
              <a:t> stb..)</a:t>
            </a:r>
          </a:p>
          <a:p>
            <a:r>
              <a:rPr lang="hu-HU" sz="2800" dirty="0" smtClean="0"/>
              <a:t>  Rendszerezi az érkezett,küldött üzeneteket.</a:t>
            </a:r>
          </a:p>
          <a:p>
            <a:endParaRPr lang="hu-HU" sz="2800" dirty="0"/>
          </a:p>
          <a:p>
            <a:r>
              <a:rPr lang="hu-HU" sz="2800" dirty="0" smtClean="0"/>
              <a:t>- Szótár, könyvtár alkalmazások.</a:t>
            </a:r>
          </a:p>
          <a:p>
            <a:endParaRPr lang="hu-HU" sz="2800" dirty="0"/>
          </a:p>
          <a:p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xmlns="" val="1800280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4400" dirty="0" smtClean="0">
                <a:latin typeface="Impact" panose="020B0806030902050204" pitchFamily="34" charset="0"/>
              </a:rPr>
              <a:t>         3, Tárolásra szolgáló </a:t>
            </a:r>
            <a:r>
              <a:rPr lang="hu-HU" sz="4400" dirty="0">
                <a:latin typeface="Impact" panose="020B0806030902050204" pitchFamily="34" charset="0"/>
              </a:rPr>
              <a:t>alkalmazások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sz="2800" dirty="0" smtClean="0"/>
              <a:t>- Felhő : (</a:t>
            </a:r>
            <a:r>
              <a:rPr lang="hu-HU" sz="2800" dirty="0" err="1" smtClean="0"/>
              <a:t>pl</a:t>
            </a:r>
            <a:r>
              <a:rPr lang="hu-HU" sz="2800" dirty="0" smtClean="0"/>
              <a:t>: </a:t>
            </a:r>
            <a:r>
              <a:rPr lang="hu-HU" sz="2800" dirty="0" err="1" smtClean="0"/>
              <a:t>Cloud</a:t>
            </a:r>
            <a:r>
              <a:rPr lang="hu-HU" sz="2800" dirty="0" smtClean="0"/>
              <a:t>,Office,Drive,)</a:t>
            </a:r>
          </a:p>
          <a:p>
            <a:r>
              <a:rPr lang="hu-HU" sz="2800" dirty="0" smtClean="0"/>
              <a:t>- kevesebb hibalehetőség</a:t>
            </a:r>
          </a:p>
          <a:p>
            <a:r>
              <a:rPr lang="hu-HU" sz="2800" dirty="0" smtClean="0"/>
              <a:t>- bárhonnan hozzáférhető</a:t>
            </a:r>
          </a:p>
          <a:p>
            <a:r>
              <a:rPr lang="hu-HU" sz="2800" dirty="0" smtClean="0"/>
              <a:t>- nem kell tartani a vírusoktól</a:t>
            </a:r>
          </a:p>
          <a:p>
            <a:r>
              <a:rPr lang="hu-HU" sz="2800" dirty="0" smtClean="0"/>
              <a:t>- Olcsóbb, nem kell </a:t>
            </a:r>
            <a:r>
              <a:rPr lang="hu-HU" sz="2800" dirty="0" err="1" smtClean="0"/>
              <a:t>pl</a:t>
            </a:r>
            <a:r>
              <a:rPr lang="hu-HU" sz="2800" dirty="0" smtClean="0"/>
              <a:t> szervert venni</a:t>
            </a:r>
          </a:p>
          <a:p>
            <a:r>
              <a:rPr lang="hu-HU" sz="2800" dirty="0" smtClean="0"/>
              <a:t>- rugalmasabb</a:t>
            </a:r>
          </a:p>
          <a:p>
            <a:r>
              <a:rPr lang="hu-HU" sz="2800" dirty="0" smtClean="0"/>
              <a:t>- nem tűnik el</a:t>
            </a:r>
          </a:p>
          <a:p>
            <a:pPr marL="0" indent="0">
              <a:buNone/>
            </a:pPr>
            <a:r>
              <a:rPr lang="hu-HU" sz="2800" dirty="0" smtClean="0"/>
              <a:t>    - Virtuálisan tárolja a fájlokat,információkat</a:t>
            </a:r>
          </a:p>
          <a:p>
            <a:pPr marL="0" indent="0">
              <a:buNone/>
            </a:pPr>
            <a:r>
              <a:rPr lang="hu-HU" sz="2800" dirty="0" smtClean="0"/>
              <a:t>     </a:t>
            </a:r>
          </a:p>
          <a:p>
            <a:pPr marL="0" indent="0">
              <a:buNone/>
            </a:pPr>
            <a:r>
              <a:rPr lang="hu-HU" sz="28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xmlns="" val="1633672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4400" dirty="0">
                <a:latin typeface="Impact" panose="020B0806030902050204" pitchFamily="34" charset="0"/>
              </a:rPr>
              <a:t> Műszaki dokumentáció </a:t>
            </a:r>
            <a:r>
              <a:rPr lang="hu-HU" sz="4400" dirty="0" smtClean="0">
                <a:latin typeface="Impact" panose="020B0806030902050204" pitchFamily="34" charset="0"/>
              </a:rPr>
              <a:t>ismertetése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 smtClean="0"/>
              <a:t>- Egy </a:t>
            </a:r>
            <a:r>
              <a:rPr lang="hu-HU" sz="2400" dirty="0"/>
              <a:t>műszaki termék alkatrészeinek gyártásával, az összeállítás lépéseinek műveleti leírásával, a termék használatával, meghibásodása esetén a szervizelésével, javításával kapcsolatos dokumentumokat gyűjtőnéven </a:t>
            </a:r>
            <a:r>
              <a:rPr lang="hu-HU" sz="2400" b="1" dirty="0"/>
              <a:t>műszaki dokumentációnak</a:t>
            </a:r>
            <a:r>
              <a:rPr lang="hu-HU" sz="2400" dirty="0"/>
              <a:t> nevezzük.</a:t>
            </a:r>
          </a:p>
        </p:txBody>
      </p:sp>
    </p:spTree>
    <p:extLst>
      <p:ext uri="{BB962C8B-B14F-4D97-AF65-F5344CB8AC3E}">
        <p14:creationId xmlns:p14="http://schemas.microsoft.com/office/powerpoint/2010/main" xmlns="" val="1091689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4000" dirty="0">
                <a:latin typeface="Impact" panose="020B0806030902050204" pitchFamily="34" charset="0"/>
              </a:rPr>
              <a:t> </a:t>
            </a:r>
            <a:r>
              <a:rPr lang="hu-HU" sz="4000" dirty="0" smtClean="0">
                <a:latin typeface="Impact" panose="020B0806030902050204" pitchFamily="34" charset="0"/>
              </a:rPr>
              <a:t>         Műszaki dokumentáció értelmezése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04293" y="1152982"/>
            <a:ext cx="8946541" cy="5260697"/>
          </a:xfrm>
        </p:spPr>
        <p:txBody>
          <a:bodyPr>
            <a:normAutofit fontScale="92500" lnSpcReduction="10000"/>
          </a:bodyPr>
          <a:lstStyle/>
          <a:p>
            <a:endParaRPr lang="hu-HU" sz="2400" dirty="0" smtClean="0"/>
          </a:p>
          <a:p>
            <a:endParaRPr lang="hu-HU" sz="2400" dirty="0"/>
          </a:p>
          <a:p>
            <a:r>
              <a:rPr lang="hu-HU" sz="2400" dirty="0" smtClean="0"/>
              <a:t>      3 fő részből áll:</a:t>
            </a:r>
          </a:p>
          <a:p>
            <a:pPr lvl="1"/>
            <a:r>
              <a:rPr lang="hu-HU" sz="2400" dirty="0" smtClean="0"/>
              <a:t>- Szöveges részek</a:t>
            </a:r>
          </a:p>
          <a:p>
            <a:pPr lvl="1"/>
            <a:r>
              <a:rPr lang="hu-HU" sz="2400" dirty="0" smtClean="0"/>
              <a:t>- Táblázatos részek</a:t>
            </a:r>
          </a:p>
          <a:p>
            <a:pPr lvl="1"/>
            <a:r>
              <a:rPr lang="hu-HU" sz="2400" dirty="0" smtClean="0"/>
              <a:t>- Rajzos részek</a:t>
            </a:r>
          </a:p>
          <a:p>
            <a:pPr marL="457200" lvl="1" indent="0">
              <a:buNone/>
            </a:pPr>
            <a:endParaRPr lang="hu-HU" sz="2400" dirty="0" smtClean="0"/>
          </a:p>
          <a:p>
            <a:pPr marL="457200" lvl="1" indent="0">
              <a:buNone/>
            </a:pPr>
            <a:r>
              <a:rPr lang="hu-HU" sz="2400" dirty="0" smtClean="0"/>
              <a:t>    Részletezése:</a:t>
            </a:r>
          </a:p>
          <a:p>
            <a:pPr lvl="1">
              <a:buFontTx/>
              <a:buChar char="-"/>
            </a:pPr>
            <a:r>
              <a:rPr lang="hu-HU" sz="2400" dirty="0" err="1" smtClean="0"/>
              <a:t>Boritólap</a:t>
            </a:r>
            <a:endParaRPr lang="hu-HU" sz="2400" dirty="0" smtClean="0"/>
          </a:p>
          <a:p>
            <a:pPr lvl="1">
              <a:buFontTx/>
              <a:buChar char="-"/>
            </a:pPr>
            <a:r>
              <a:rPr lang="hu-HU" sz="2400" dirty="0" smtClean="0"/>
              <a:t>Feladat kiírás</a:t>
            </a:r>
          </a:p>
          <a:p>
            <a:pPr lvl="1">
              <a:buFontTx/>
              <a:buChar char="-"/>
            </a:pPr>
            <a:r>
              <a:rPr lang="hu-HU" sz="2400" dirty="0" smtClean="0"/>
              <a:t>Tartalomjegyzék</a:t>
            </a:r>
          </a:p>
          <a:p>
            <a:pPr marL="457200" lvl="1" indent="0">
              <a:buNone/>
            </a:pPr>
            <a:r>
              <a:rPr lang="hu-HU" sz="2400" dirty="0" smtClean="0"/>
              <a:t>   Műszaki leírás</a:t>
            </a:r>
          </a:p>
        </p:txBody>
      </p:sp>
    </p:spTree>
    <p:extLst>
      <p:ext uri="{BB962C8B-B14F-4D97-AF65-F5344CB8AC3E}">
        <p14:creationId xmlns:p14="http://schemas.microsoft.com/office/powerpoint/2010/main" xmlns="" val="1236949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59</TotalTime>
  <Words>192</Words>
  <Application>Microsoft Office PowerPoint</Application>
  <PresentationFormat>Egyéni</PresentationFormat>
  <Paragraphs>41</Paragraphs>
  <Slides>6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7" baseType="lpstr">
      <vt:lpstr>Ion</vt:lpstr>
      <vt:lpstr>Információk megosztásra, rendszerezésre, tárolásra szolgáló alkalmazások</vt:lpstr>
      <vt:lpstr>1, Megosztásra szolgáló alkalmazások</vt:lpstr>
      <vt:lpstr>2, Rendszerezésre szolgáló alkalmazások</vt:lpstr>
      <vt:lpstr>         3, Tárolásra szolgáló alkalmazások</vt:lpstr>
      <vt:lpstr> Műszaki dokumentáció ismertetése</vt:lpstr>
      <vt:lpstr>          Műszaki dokumentáció értelmezése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Információk megosztásra, rendszerezésre, tárolásra szolgáló alkalmazások</dc:title>
  <dc:creator>Winkler Kristóf Zsolt</dc:creator>
  <cp:lastModifiedBy>Kozma Rita</cp:lastModifiedBy>
  <cp:revision>7</cp:revision>
  <dcterms:created xsi:type="dcterms:W3CDTF">2017-03-02T09:07:34Z</dcterms:created>
  <dcterms:modified xsi:type="dcterms:W3CDTF">2017-03-02T11:22:50Z</dcterms:modified>
</cp:coreProperties>
</file>