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978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560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072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55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345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305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113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647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713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860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231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EA9C8-635A-41DC-8614-14AD119DF0C6}" type="datetimeFigureOut">
              <a:rPr lang="hu-HU" smtClean="0"/>
              <a:t>2017.03.02.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BD9C1-E98F-480F-919B-AEE03BB579E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026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5000">
              <a:schemeClr val="accent1">
                <a:lumMod val="45000"/>
                <a:lumOff val="55000"/>
              </a:schemeClr>
            </a:gs>
            <a:gs pos="42000">
              <a:schemeClr val="accent1">
                <a:lumMod val="45000"/>
                <a:lumOff val="55000"/>
              </a:schemeClr>
            </a:gs>
            <a:gs pos="7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Információk megosztására, rendszerezésére, tárolására szolgáló alkalmazások</a:t>
            </a:r>
            <a:endParaRPr lang="hu-HU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7219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2000">
              <a:schemeClr val="accent1">
                <a:lumMod val="45000"/>
                <a:lumOff val="55000"/>
              </a:schemeClr>
            </a:gs>
            <a:gs pos="7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Információk megosztása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Közösségi médiák: </a:t>
            </a:r>
            <a:r>
              <a:rPr lang="hu-HU" dirty="0" err="1" smtClean="0"/>
              <a:t>Facebook</a:t>
            </a:r>
            <a:r>
              <a:rPr lang="hu-HU" dirty="0" smtClean="0"/>
              <a:t> ,  </a:t>
            </a:r>
            <a:r>
              <a:rPr lang="hu-HU" dirty="0" err="1" smtClean="0"/>
              <a:t>Twitter</a:t>
            </a:r>
            <a:r>
              <a:rPr lang="hu-HU" dirty="0" smtClean="0"/>
              <a:t> , </a:t>
            </a:r>
            <a:r>
              <a:rPr lang="hu-HU" dirty="0" err="1" smtClean="0"/>
              <a:t>Instragram</a:t>
            </a:r>
            <a:r>
              <a:rPr lang="hu-HU" dirty="0" smtClean="0"/>
              <a:t> , </a:t>
            </a:r>
            <a:r>
              <a:rPr lang="hu-HU" dirty="0" err="1" smtClean="0"/>
              <a:t>YouTube</a:t>
            </a:r>
            <a:endParaRPr lang="hu-HU" dirty="0" smtClean="0"/>
          </a:p>
          <a:p>
            <a:r>
              <a:rPr lang="hu-HU" b="1" dirty="0" smtClean="0"/>
              <a:t>E-mail</a:t>
            </a:r>
          </a:p>
          <a:p>
            <a:r>
              <a:rPr lang="hu-HU" b="1" dirty="0" smtClean="0"/>
              <a:t>Irodai alkalmazások</a:t>
            </a:r>
            <a:r>
              <a:rPr lang="hu-HU" b="1" dirty="0"/>
              <a:t> 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>– DMSONE</a:t>
            </a:r>
            <a:r>
              <a:rPr lang="hu-HU" dirty="0"/>
              <a:t> </a:t>
            </a:r>
            <a:r>
              <a:rPr lang="hu-HU" dirty="0" smtClean="0"/>
              <a:t>: Egy iroda összekötése</a:t>
            </a:r>
            <a:br>
              <a:rPr lang="hu-HU" dirty="0" smtClean="0"/>
            </a:br>
            <a:r>
              <a:rPr lang="hu-HU" dirty="0" smtClean="0"/>
              <a:t>– LSK Meeting </a:t>
            </a:r>
            <a:r>
              <a:rPr lang="hu-HU" dirty="0" err="1" smtClean="0"/>
              <a:t>Board</a:t>
            </a:r>
            <a:r>
              <a:rPr lang="hu-HU" dirty="0" smtClean="0"/>
              <a:t> : Különböző helyen lévők összekötése</a:t>
            </a: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73" y="5249120"/>
            <a:ext cx="2134326" cy="1333954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599" y="5245184"/>
            <a:ext cx="1903074" cy="1309096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673" y="5216390"/>
            <a:ext cx="1893499" cy="1309096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1884" y="5136492"/>
            <a:ext cx="1903074" cy="1468891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246" y="5153078"/>
            <a:ext cx="2059326" cy="1238095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8682" y="5158038"/>
            <a:ext cx="1759252" cy="1238095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514" y="2634711"/>
            <a:ext cx="2027420" cy="243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73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2000">
              <a:schemeClr val="accent1">
                <a:lumMod val="45000"/>
                <a:lumOff val="55000"/>
              </a:schemeClr>
            </a:gs>
            <a:gs pos="7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Rendszerezések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Betűrend</a:t>
            </a:r>
          </a:p>
          <a:p>
            <a:r>
              <a:rPr lang="hu-HU" b="1" dirty="0" smtClean="0"/>
              <a:t>Téma szerint</a:t>
            </a:r>
          </a:p>
          <a:p>
            <a:r>
              <a:rPr lang="hu-HU" b="1" dirty="0" smtClean="0"/>
              <a:t>Tárgyszó</a:t>
            </a:r>
            <a:r>
              <a:rPr lang="hu-HU" dirty="0" smtClean="0"/>
              <a:t> : Az információt megjelöljük egy szóval és később azt a szót keressük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21772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1000">
              <a:schemeClr val="accent1">
                <a:lumMod val="45000"/>
                <a:lumOff val="55000"/>
              </a:schemeClr>
            </a:gs>
            <a:gs pos="7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Tárolás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Fizikai</a:t>
            </a:r>
          </a:p>
          <a:p>
            <a:pPr marL="0" indent="0">
              <a:buNone/>
            </a:pPr>
            <a:r>
              <a:rPr lang="hu-HU" dirty="0" smtClean="0"/>
              <a:t>– </a:t>
            </a:r>
            <a:r>
              <a:rPr lang="hu-HU" dirty="0" smtClean="0"/>
              <a:t>Merevlemez</a:t>
            </a:r>
          </a:p>
          <a:p>
            <a:pPr marL="0" indent="0">
              <a:buNone/>
            </a:pPr>
            <a:r>
              <a:rPr lang="hu-HU" dirty="0" smtClean="0"/>
              <a:t>– </a:t>
            </a:r>
            <a:r>
              <a:rPr lang="hu-HU" dirty="0" err="1" smtClean="0"/>
              <a:t>Pendrive</a:t>
            </a:r>
            <a:endParaRPr lang="hu-HU" dirty="0" smtClean="0"/>
          </a:p>
          <a:p>
            <a:r>
              <a:rPr lang="hu-HU" b="1" dirty="0" smtClean="0"/>
              <a:t>Adat formában</a:t>
            </a:r>
          </a:p>
          <a:p>
            <a:pPr marL="0" indent="0">
              <a:buNone/>
            </a:pPr>
            <a:r>
              <a:rPr lang="hu-HU" dirty="0" smtClean="0"/>
              <a:t>– </a:t>
            </a:r>
            <a:r>
              <a:rPr lang="hu-HU" dirty="0" smtClean="0"/>
              <a:t>Felhő szolgáltatások : - </a:t>
            </a:r>
            <a:r>
              <a:rPr lang="hu-HU" dirty="0" err="1" smtClean="0"/>
              <a:t>Google</a:t>
            </a:r>
            <a:r>
              <a:rPr lang="hu-HU" dirty="0" smtClean="0"/>
              <a:t> Drive</a:t>
            </a:r>
          </a:p>
          <a:p>
            <a:pPr marL="0" indent="0">
              <a:buNone/>
            </a:pPr>
            <a:r>
              <a:rPr lang="hu-HU" dirty="0" smtClean="0"/>
              <a:t>– </a:t>
            </a:r>
            <a:r>
              <a:rPr lang="hu-HU" dirty="0" smtClean="0"/>
              <a:t>Irodai alkalmazások : Office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71" y="4876800"/>
            <a:ext cx="2358572" cy="1716096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543" y="4876800"/>
            <a:ext cx="2276475" cy="1716096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18" y="4876799"/>
            <a:ext cx="3324679" cy="1739955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033" y="4876799"/>
            <a:ext cx="3334431" cy="173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146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12328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1000">
              <a:schemeClr val="accent1">
                <a:lumMod val="45000"/>
                <a:lumOff val="55000"/>
              </a:schemeClr>
            </a:gs>
            <a:gs pos="7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Műszaki dokumentáció részei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Borító : </a:t>
            </a:r>
            <a:r>
              <a:rPr lang="hu-HU" dirty="0" smtClean="0"/>
              <a:t>Szakmai dokumentációk felismerését segítik</a:t>
            </a:r>
            <a:endParaRPr lang="hu-HU" b="1" dirty="0" smtClean="0"/>
          </a:p>
          <a:p>
            <a:r>
              <a:rPr lang="hu-HU" b="1" dirty="0" smtClean="0"/>
              <a:t>Szöveges részek </a:t>
            </a:r>
            <a:r>
              <a:rPr lang="hu-HU" dirty="0" smtClean="0"/>
              <a:t>: Mit használunk a feladat megoldásához, illetve hogyan oldottuk meg.</a:t>
            </a:r>
          </a:p>
          <a:p>
            <a:r>
              <a:rPr lang="hu-HU" b="1" dirty="0" smtClean="0"/>
              <a:t>Rajzos részek </a:t>
            </a:r>
            <a:r>
              <a:rPr lang="hu-HU" dirty="0" smtClean="0"/>
              <a:t>: Rajzokkal illusztráljuk a feladat megoldásának menetét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999" y="3793436"/>
            <a:ext cx="2163500" cy="2882547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510" y="4006436"/>
            <a:ext cx="4746175" cy="248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26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92</Words>
  <Application>Microsoft Office PowerPoint</Application>
  <PresentationFormat>Szélesvásznú</PresentationFormat>
  <Paragraphs>20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Office-téma</vt:lpstr>
      <vt:lpstr>Információk megosztására, rendszerezésére, tárolására szolgáló alkalmazások</vt:lpstr>
      <vt:lpstr>Információk megosztása</vt:lpstr>
      <vt:lpstr>Rendszerezések</vt:lpstr>
      <vt:lpstr>Tárolás</vt:lpstr>
      <vt:lpstr>PowerPoint bemutató</vt:lpstr>
      <vt:lpstr>Műszaki dokumentáció részei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Információk megosztására, rendszerezésére, tárolására szolgáló alkalmazások</dc:title>
  <dc:creator>Baloga Zoltán</dc:creator>
  <cp:lastModifiedBy>Baloga Zoltán</cp:lastModifiedBy>
  <cp:revision>13</cp:revision>
  <dcterms:created xsi:type="dcterms:W3CDTF">2017-03-02T07:27:03Z</dcterms:created>
  <dcterms:modified xsi:type="dcterms:W3CDTF">2017-03-02T08:28:55Z</dcterms:modified>
</cp:coreProperties>
</file>