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F1D0C3F8-3275-4B16-8A91-C41B96C5A19F}" type="datetimeFigureOut">
              <a:rPr lang="hu-HU" smtClean="0"/>
              <a:t>2017.01.26.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9220-7E2B-4191-9C04-5B55AA32FAA8}" type="slidenum">
              <a:rPr lang="hu-HU" smtClean="0"/>
              <a:t>‹#›</a:t>
            </a:fld>
            <a:endParaRPr lang="hu-H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8048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0C3F8-3275-4B16-8A91-C41B96C5A19F}" type="datetimeFigureOut">
              <a:rPr lang="hu-HU" smtClean="0"/>
              <a:t>2017.01.26.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9220-7E2B-4191-9C04-5B55AA32FAA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96044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0C3F8-3275-4B16-8A91-C41B96C5A19F}" type="datetimeFigureOut">
              <a:rPr lang="hu-HU" smtClean="0"/>
              <a:t>2017.01.26.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9220-7E2B-4191-9C04-5B55AA32FAA8}" type="slidenum">
              <a:rPr lang="hu-HU" smtClean="0"/>
              <a:t>‹#›</a:t>
            </a:fld>
            <a:endParaRPr lang="hu-HU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2990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0C3F8-3275-4B16-8A91-C41B96C5A19F}" type="datetimeFigureOut">
              <a:rPr lang="hu-HU" smtClean="0"/>
              <a:t>2017.01.26.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9220-7E2B-4191-9C04-5B55AA32FAA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02984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0C3F8-3275-4B16-8A91-C41B96C5A19F}" type="datetimeFigureOut">
              <a:rPr lang="hu-HU" smtClean="0"/>
              <a:t>2017.01.26.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9220-7E2B-4191-9C04-5B55AA32FAA8}" type="slidenum">
              <a:rPr lang="hu-HU" smtClean="0"/>
              <a:t>‹#›</a:t>
            </a:fld>
            <a:endParaRPr lang="hu-H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0203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0C3F8-3275-4B16-8A91-C41B96C5A19F}" type="datetimeFigureOut">
              <a:rPr lang="hu-HU" smtClean="0"/>
              <a:t>2017.01.26.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9220-7E2B-4191-9C04-5B55AA32FAA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97241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0C3F8-3275-4B16-8A91-C41B96C5A19F}" type="datetimeFigureOut">
              <a:rPr lang="hu-HU" smtClean="0"/>
              <a:t>2017.01.26.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9220-7E2B-4191-9C04-5B55AA32FAA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76245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0C3F8-3275-4B16-8A91-C41B96C5A19F}" type="datetimeFigureOut">
              <a:rPr lang="hu-HU" smtClean="0"/>
              <a:t>2017.01.26.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9220-7E2B-4191-9C04-5B55AA32FAA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56147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0C3F8-3275-4B16-8A91-C41B96C5A19F}" type="datetimeFigureOut">
              <a:rPr lang="hu-HU" smtClean="0"/>
              <a:t>2017.01.26.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9220-7E2B-4191-9C04-5B55AA32FAA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15601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0C3F8-3275-4B16-8A91-C41B96C5A19F}" type="datetimeFigureOut">
              <a:rPr lang="hu-HU" smtClean="0"/>
              <a:t>2017.01.26.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9220-7E2B-4191-9C04-5B55AA32FAA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7771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0C3F8-3275-4B16-8A91-C41B96C5A19F}" type="datetimeFigureOut">
              <a:rPr lang="hu-HU" smtClean="0"/>
              <a:t>2017.01.26.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9220-7E2B-4191-9C04-5B55AA32FAA8}" type="slidenum">
              <a:rPr lang="hu-HU" smtClean="0"/>
              <a:t>‹#›</a:t>
            </a:fld>
            <a:endParaRPr lang="hu-H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8575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1D0C3F8-3275-4B16-8A91-C41B96C5A19F}" type="datetimeFigureOut">
              <a:rPr lang="hu-HU" smtClean="0"/>
              <a:t>2017.01.26.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DB99220-7E2B-4191-9C04-5B55AA32FAA8}" type="slidenum">
              <a:rPr lang="hu-HU" smtClean="0"/>
              <a:t>‹#›</a:t>
            </a:fld>
            <a:endParaRPr lang="hu-HU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99923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irdetes-expressz.hu/" TargetMode="External"/><Relationship Id="rId2" Type="http://schemas.openxmlformats.org/officeDocument/2006/relationships/hyperlink" Target="http://www.jobinfo.hu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://www.profession.hu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714776" y="980566"/>
            <a:ext cx="10476965" cy="3591434"/>
          </a:xfrm>
        </p:spPr>
        <p:txBody>
          <a:bodyPr>
            <a:noAutofit/>
          </a:bodyPr>
          <a:lstStyle/>
          <a:p>
            <a:pPr algn="ctr"/>
            <a:r>
              <a:rPr lang="hu-HU" sz="4800" dirty="0"/>
              <a:t>Az internet használata, informatikai állások felkutatásában</a:t>
            </a:r>
          </a:p>
        </p:txBody>
      </p:sp>
      <p:sp>
        <p:nvSpPr>
          <p:cNvPr id="4" name="Szövegdoboz 3"/>
          <p:cNvSpPr txBox="1"/>
          <p:nvPr/>
        </p:nvSpPr>
        <p:spPr>
          <a:xfrm>
            <a:off x="8744754" y="5370490"/>
            <a:ext cx="29621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>
                <a:solidFill>
                  <a:srgbClr val="0070C0"/>
                </a:solidFill>
              </a:rPr>
              <a:t>Információk és segítségek</a:t>
            </a:r>
            <a:endParaRPr lang="hu-H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0585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2208276" y="4960138"/>
            <a:ext cx="7772400" cy="1463040"/>
          </a:xfrm>
        </p:spPr>
        <p:txBody>
          <a:bodyPr/>
          <a:lstStyle/>
          <a:p>
            <a:pPr algn="ctr"/>
            <a:r>
              <a:rPr lang="hu-HU" dirty="0" smtClean="0"/>
              <a:t>befejezés</a:t>
            </a:r>
            <a:endParaRPr lang="hu-HU" dirty="0"/>
          </a:p>
        </p:txBody>
      </p:sp>
      <p:pic>
        <p:nvPicPr>
          <p:cNvPr id="7" name="Kép helye 6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658" b="16658"/>
          <a:stretch>
            <a:fillRect/>
          </a:stretch>
        </p:blipFill>
        <p:spPr>
          <a:xfrm>
            <a:off x="3048" y="388138"/>
            <a:ext cx="12188952" cy="4572000"/>
          </a:xfrm>
        </p:spPr>
      </p:pic>
    </p:spTree>
    <p:extLst>
      <p:ext uri="{BB962C8B-B14F-4D97-AF65-F5344CB8AC3E}">
        <p14:creationId xmlns:p14="http://schemas.microsoft.com/office/powerpoint/2010/main" val="2328816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4000" dirty="0" smtClean="0">
                <a:solidFill>
                  <a:srgbClr val="00B0F0"/>
                </a:solidFill>
              </a:rPr>
              <a:t>Információforrások</a:t>
            </a:r>
            <a:endParaRPr lang="hu-HU" sz="4000" dirty="0">
              <a:solidFill>
                <a:srgbClr val="00B0F0"/>
              </a:solidFill>
            </a:endParaRPr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hu-HU" dirty="0" smtClean="0"/>
              <a:t> Különböző </a:t>
            </a:r>
            <a:r>
              <a:rPr lang="hu-HU" dirty="0" smtClean="0">
                <a:solidFill>
                  <a:srgbClr val="00B0F0"/>
                </a:solidFill>
              </a:rPr>
              <a:t>álláshirdető oldalak </a:t>
            </a:r>
            <a:r>
              <a:rPr lang="hu-HU" dirty="0" smtClean="0"/>
              <a:t>és </a:t>
            </a:r>
            <a:r>
              <a:rPr lang="hu-HU" dirty="0" smtClean="0">
                <a:solidFill>
                  <a:srgbClr val="00B0F0"/>
                </a:solidFill>
              </a:rPr>
              <a:t>egyéb holnapok </a:t>
            </a:r>
            <a:r>
              <a:rPr lang="hu-HU" dirty="0" smtClean="0"/>
              <a:t>segítségével a legegyszerűbb az állás keresés, de a kissé feledésbe merült </a:t>
            </a:r>
            <a:r>
              <a:rPr lang="hu-HU" dirty="0" smtClean="0">
                <a:solidFill>
                  <a:srgbClr val="00B0F0"/>
                </a:solidFill>
              </a:rPr>
              <a:t>újságokban</a:t>
            </a:r>
            <a:r>
              <a:rPr lang="hu-HU" dirty="0" smtClean="0"/>
              <a:t> is találhatóak kisebb nagyobb álláslehetőségek.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dirty="0" smtClean="0"/>
              <a:t>Sőt akár ismerősök barátok által is szerezhetünk információkat munkalehetőségekről.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rgbClr val="00B0F0"/>
                </a:solidFill>
              </a:rPr>
              <a:t>Források lehetnek</a:t>
            </a:r>
            <a:r>
              <a:rPr lang="hu-HU" dirty="0" smtClean="0"/>
              <a:t>: </a:t>
            </a:r>
            <a:r>
              <a:rPr lang="hu-HU" dirty="0" err="1" smtClean="0">
                <a:hlinkClick r:id="rId2"/>
              </a:rPr>
              <a:t>www.jobinfo.hu</a:t>
            </a:r>
            <a:r>
              <a:rPr lang="hu-HU" dirty="0" smtClean="0"/>
              <a:t> , </a:t>
            </a:r>
            <a:r>
              <a:rPr lang="hu-HU" dirty="0" err="1" smtClean="0">
                <a:hlinkClick r:id="rId3"/>
              </a:rPr>
              <a:t>www.hirdetes-expressz.hu</a:t>
            </a:r>
            <a:r>
              <a:rPr lang="hu-HU" dirty="0" smtClean="0"/>
              <a:t> illetve a </a:t>
            </a:r>
            <a:r>
              <a:rPr lang="hu-HU" dirty="0" err="1" smtClean="0">
                <a:hlinkClick r:id="rId4"/>
              </a:rPr>
              <a:t>www.profession.hu</a:t>
            </a:r>
            <a:r>
              <a:rPr lang="hu-HU" dirty="0" smtClean="0"/>
              <a:t> </a:t>
            </a:r>
          </a:p>
          <a:p>
            <a:pPr lvl="8">
              <a:buFont typeface="Arial" panose="020B0604020202020204" pitchFamily="34" charset="0"/>
              <a:buChar char="•"/>
            </a:pPr>
            <a:r>
              <a:rPr lang="hu-HU" sz="1800" dirty="0" smtClean="0">
                <a:solidFill>
                  <a:srgbClr val="00B0F0"/>
                </a:solidFill>
              </a:rPr>
              <a:t>De újságokban is lehet mint például</a:t>
            </a:r>
            <a:r>
              <a:rPr lang="hu-HU" sz="1800" dirty="0" smtClean="0"/>
              <a:t>: Szuperinfó és a Blikk </a:t>
            </a:r>
            <a:r>
              <a:rPr lang="hu-HU" sz="1800" dirty="0"/>
              <a:t>c. </a:t>
            </a:r>
            <a:r>
              <a:rPr lang="hu-HU" sz="1800" dirty="0" smtClean="0"/>
              <a:t>újságokban</a:t>
            </a:r>
            <a:endParaRPr lang="hu-HU" sz="1800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87932" y="69740"/>
            <a:ext cx="2837371" cy="2015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126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>
                <a:solidFill>
                  <a:srgbClr val="00B0F0"/>
                </a:solidFill>
              </a:rPr>
              <a:t>Lehetőségek</a:t>
            </a:r>
            <a:endParaRPr lang="hu-HU" dirty="0">
              <a:solidFill>
                <a:srgbClr val="00B0F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hu-HU" dirty="0"/>
              <a:t> </a:t>
            </a:r>
            <a:r>
              <a:rPr lang="hu-HU" dirty="0" smtClean="0"/>
              <a:t>Lehetőség lehet álláskeresésre a </a:t>
            </a:r>
            <a:r>
              <a:rPr lang="hu-HU" dirty="0" smtClean="0">
                <a:solidFill>
                  <a:srgbClr val="00B0F0"/>
                </a:solidFill>
              </a:rPr>
              <a:t>Facebook</a:t>
            </a:r>
            <a:r>
              <a:rPr lang="hu-HU" dirty="0" smtClean="0"/>
              <a:t> nevű közösségi oldalon és annak oldalain,csoportjaiban.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dirty="0" smtClean="0"/>
              <a:t>Különböző karrieroldalakon ahol a számodra megfelelő és keresett munkák csoportba vannak szedve. Egyes cégek például felhívják a figyelmüket az álláskeresőknek arra, hogy akkor is szívesen látják az önéletrajzaikat, ha épp nincs meghirdetve állás az adott szakterületen.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dirty="0" smtClean="0"/>
              <a:t>A szakmai szervezetek is előszeretettel sugározzák állásajánlataikat az emberek felé különböző módokon. Plusz a Szakmai szövetségek, egyesületek szívesen látják a szakmabelieket, és az adott szakterület munkaerőpiacára is jó rálátásuk van.</a:t>
            </a: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18997" y="570491"/>
            <a:ext cx="1514341" cy="1514341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2130" y="570491"/>
            <a:ext cx="1501462" cy="1501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503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669701" y="463639"/>
            <a:ext cx="11153105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hu-HU" sz="2000" dirty="0" smtClean="0">
                <a:solidFill>
                  <a:srgbClr val="00B0F0"/>
                </a:solidFill>
              </a:rPr>
              <a:t> </a:t>
            </a:r>
            <a:r>
              <a:rPr lang="hu-HU" sz="2200" dirty="0" smtClean="0"/>
              <a:t>A napilapok is hirdetik a lehetőségeket. Főleg a helyi lapokban, de akár országos vagy megyei újságokban is jelennek meg hirdetések, melyeknek szűkebb közössége révén egy-egy állásra arányaiban kevesebb jelentkezőt számlálhatnak, mint egy internetet meghirdetett pozícióban.</a:t>
            </a:r>
          </a:p>
          <a:p>
            <a:pPr marL="285750" indent="-285750">
              <a:spcAft>
                <a:spcPts val="1200"/>
              </a:spcAft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hu-HU" sz="2200" dirty="0" smtClean="0"/>
              <a:t>De szóba jöhetnek akár az állásbörzék is,hiszen az álláspályázat beadása mellett itt azonnal személyesen kapcsolatba is kerülhetnek a leendő munkáltatóval, vagy állásközvetítővel.</a:t>
            </a:r>
          </a:p>
          <a:p>
            <a:pPr marL="285750" indent="-285750">
              <a:spcAft>
                <a:spcPts val="1200"/>
              </a:spcAft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hu-HU" sz="2200" dirty="0" smtClean="0"/>
              <a:t>Boltok kirakatai is hirdetik az álláslehetőségeket. Például rendszeresen találkozhatunk kirakatokban, boltokban, várótermekben, sőt utcai hirdetőoszlopokra kitűzött álláshirdetésekkel.</a:t>
            </a:r>
          </a:p>
          <a:p>
            <a:pPr>
              <a:buClr>
                <a:srgbClr val="00B0F0"/>
              </a:buClr>
            </a:pPr>
            <a:endParaRPr lang="hu-HU" sz="2200" dirty="0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85982" y="4168262"/>
            <a:ext cx="3032935" cy="2543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439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accel="4800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accel="48000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accel="48000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888642" y="528032"/>
            <a:ext cx="10728101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hu-HU" sz="2800" dirty="0" smtClean="0"/>
              <a:t>De a legegyszerűbb talán elmenni a legközelebb fekvő munkaügyi hivatalba, hisz ott is segítenek, nemcsak a regisztrált álláskeresőnek,de bárkinek: szerveznek motivációs előadásokat, oktatásokat, álláskeresés témájában.</a:t>
            </a:r>
          </a:p>
          <a:p>
            <a:pPr marL="285750" indent="-285750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hu-HU" sz="2800" dirty="0" smtClean="0"/>
              <a:t>De akár te is készíthetsz saját hirdetést az adott témában, ilyen álláskeresői hirdetéseket lehet tenni újságokba, online ingyenes weboldalakon, ahol meghirdetheted milyen munkát is keresel , így a számodra földrajzi fekvésben legmegfelelőbb munkát is megtalálhatod.</a:t>
            </a:r>
          </a:p>
          <a:p>
            <a:endParaRPr lang="hu-HU" sz="200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9836" y="4239296"/>
            <a:ext cx="243840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401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rgbClr val="00B0F0"/>
                </a:solidFill>
              </a:rPr>
              <a:t>szolgáltatások</a:t>
            </a:r>
            <a:endParaRPr lang="hu-HU" dirty="0">
              <a:solidFill>
                <a:srgbClr val="00B0F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hu-HU" dirty="0" smtClean="0"/>
              <a:t> </a:t>
            </a:r>
            <a:r>
              <a:rPr lang="hu-HU" dirty="0" smtClean="0">
                <a:solidFill>
                  <a:srgbClr val="00B0F0"/>
                </a:solidFill>
              </a:rPr>
              <a:t>Munkatanácsadás</a:t>
            </a:r>
            <a:r>
              <a:rPr lang="hu-HU" dirty="0" smtClean="0"/>
              <a:t>: A munkavállalás szempontjából bizonytalan álláskeresőknek egyéni vagy csoportos formában nyújtott szolgáltatás, melynek során a tanácsadó segít a munkaerő-piaci folyamatok megismerésében, a munkavállalást elősegítő, illetve korlátozó feltárásában és elhárításában.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rgbClr val="00B0F0"/>
                </a:solidFill>
              </a:rPr>
              <a:t>Típusai általában ennek</a:t>
            </a:r>
            <a:r>
              <a:rPr lang="hu-HU" dirty="0" smtClean="0"/>
              <a:t>: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hu-HU" sz="2000" dirty="0" smtClean="0"/>
              <a:t>Egyéni munkatanácsadás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hu-HU" sz="2000" dirty="0" smtClean="0"/>
              <a:t>Reintegráló csoportos foglalkozás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hu-HU" sz="2000" dirty="0" smtClean="0"/>
              <a:t>Újraorientáló csoportos foglalkozás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hu-HU" sz="2000" dirty="0" smtClean="0"/>
              <a:t>Kulcsképesség-fejlesztő csoportos foglalkozás</a:t>
            </a: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64828" y="3845417"/>
            <a:ext cx="2170090" cy="217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761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553792" y="927279"/>
            <a:ext cx="10740980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hu-HU" sz="2000" dirty="0" smtClean="0">
                <a:solidFill>
                  <a:srgbClr val="00B0F0"/>
                </a:solidFill>
              </a:rPr>
              <a:t>Pályatanácsadás</a:t>
            </a:r>
            <a:r>
              <a:rPr lang="hu-HU" sz="2000" dirty="0" smtClean="0"/>
              <a:t>: A pályatanácsadás például olyan szolgáltatás mely az igénybevevő személy pályaválasztásának, pályamódosításának elősegítése, érdeklődésének, képességének, személyiségének és munkaerő-piaci igényeinek megfelelő pályaterv kialakítása.</a:t>
            </a:r>
          </a:p>
          <a:p>
            <a:pPr marL="285750" indent="-285750">
              <a:spcAft>
                <a:spcPts val="1200"/>
              </a:spcAft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hu-HU" sz="2000" dirty="0" smtClean="0"/>
              <a:t>Egyéni pályaválasztási tanácsadás</a:t>
            </a:r>
          </a:p>
          <a:p>
            <a:pPr marL="285750" indent="-285750">
              <a:spcAft>
                <a:spcPts val="1200"/>
              </a:spcAft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hu-HU" sz="2000" dirty="0" smtClean="0"/>
              <a:t>Egyéni pályamódosítási tanácsadás</a:t>
            </a:r>
          </a:p>
          <a:p>
            <a:pPr marL="285750" indent="-285750">
              <a:spcAft>
                <a:spcPts val="1200"/>
              </a:spcAft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hu-HU" sz="2000" dirty="0" smtClean="0"/>
              <a:t>Pályaorientációs csoportos foglalkozás</a:t>
            </a:r>
          </a:p>
          <a:p>
            <a:pPr marL="285750" indent="-285750">
              <a:spcAft>
                <a:spcPts val="1200"/>
              </a:spcAft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hu-HU" sz="2000" dirty="0" smtClean="0"/>
              <a:t>Pályamódosítási csoportos tanácsadás</a:t>
            </a:r>
          </a:p>
          <a:p>
            <a:pPr marL="285750" indent="-285750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hu-HU" sz="2000" dirty="0"/>
          </a:p>
          <a:p>
            <a:pPr>
              <a:buClr>
                <a:srgbClr val="00B0F0"/>
              </a:buClr>
            </a:pPr>
            <a:r>
              <a:rPr lang="hu-HU" sz="2400" dirty="0" smtClean="0">
                <a:solidFill>
                  <a:srgbClr val="00B0F0"/>
                </a:solidFill>
              </a:rPr>
              <a:t>Álláskeresési tanácsadás</a:t>
            </a:r>
          </a:p>
          <a:p>
            <a:pPr marL="342900" indent="-342900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hu-HU" sz="2400" dirty="0" smtClean="0"/>
              <a:t>Állást kereső személyek elhelyezkedésének elősegítése a cél, akik motiváltak, célállásuk tisztázott és reális, de nem rendelkeznek az álláskereséshez szükséges ismeretekkel, gyakorlattal.</a:t>
            </a:r>
            <a:endParaRPr lang="hu-HU" sz="2400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42468" y="2235559"/>
            <a:ext cx="2305318" cy="2305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3769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1790163" y="2640168"/>
            <a:ext cx="838414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hu-HU" sz="3600" dirty="0" smtClean="0"/>
              <a:t>Egyéni álláskeresési tanácsadás</a:t>
            </a:r>
          </a:p>
          <a:p>
            <a:pPr marL="285750" indent="-285750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hu-HU" sz="3600" dirty="0" smtClean="0"/>
              <a:t>Álláskeresési technikák oktatása</a:t>
            </a:r>
          </a:p>
          <a:p>
            <a:pPr marL="285750" indent="-285750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hu-HU" sz="3600" dirty="0" smtClean="0"/>
              <a:t>Álláskereső klub</a:t>
            </a:r>
            <a:endParaRPr lang="hu-HU" sz="3600" dirty="0"/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4710" y="2298131"/>
            <a:ext cx="243840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805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dirty="0" smtClean="0">
                <a:solidFill>
                  <a:srgbClr val="00B0F0"/>
                </a:solidFill>
              </a:rPr>
              <a:t>Rehabilitációs és pszichológiai</a:t>
            </a:r>
            <a:r>
              <a:rPr lang="hu-HU" sz="3200" dirty="0">
                <a:solidFill>
                  <a:srgbClr val="00B0F0"/>
                </a:solidFill>
              </a:rPr>
              <a:t> tanácsadás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sz="2400" dirty="0" smtClean="0"/>
              <a:t>Vannak egyeseknek kissé szokatlan tanácsadások is mint például a fent említett </a:t>
            </a:r>
            <a:r>
              <a:rPr lang="hu-HU" sz="2400" dirty="0" smtClean="0">
                <a:solidFill>
                  <a:srgbClr val="00B0F0"/>
                </a:solidFill>
              </a:rPr>
              <a:t>rehabilitációs tanácsadás</a:t>
            </a:r>
            <a:r>
              <a:rPr lang="hu-HU" sz="2400" dirty="0" smtClean="0"/>
              <a:t>, ez a megváltozott munkaképességű ügyfelek számára nyújt segítséget a számukra megfelelő munkakör, munkahely, valamint képzés meghatározásában és megtalálásában.</a:t>
            </a:r>
          </a:p>
          <a:p>
            <a:endParaRPr lang="hu-HU" sz="2400" dirty="0"/>
          </a:p>
          <a:p>
            <a:r>
              <a:rPr lang="hu-HU" sz="2400" dirty="0" smtClean="0"/>
              <a:t>Míg a másik a </a:t>
            </a:r>
            <a:r>
              <a:rPr lang="hu-HU" sz="2400" dirty="0" smtClean="0">
                <a:solidFill>
                  <a:srgbClr val="00B0F0"/>
                </a:solidFill>
              </a:rPr>
              <a:t>tanácsadó pszichológus </a:t>
            </a:r>
            <a:r>
              <a:rPr lang="hu-HU" sz="2400" dirty="0" smtClean="0"/>
              <a:t>hatékony segítséget tud adni a pályaválasztónak, pályakezdőnek, a képzés vagy továbbtanulás előtt állónak, és azon álláskereső számára is, akinek hosszabb-rövidebb munkaviszony után foglalkozást kell válltani, vagy szeretne változtatni.</a:t>
            </a:r>
            <a:endParaRPr lang="hu-HU" sz="240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9083" y="384048"/>
            <a:ext cx="1663723" cy="1594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169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Kék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1. egyéni séma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86</TotalTime>
  <Words>522</Words>
  <Application>Microsoft Office PowerPoint</Application>
  <PresentationFormat>Szélesvásznú</PresentationFormat>
  <Paragraphs>39</Paragraphs>
  <Slides>10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5" baseType="lpstr">
      <vt:lpstr>Arial</vt:lpstr>
      <vt:lpstr>Comic Sans MS</vt:lpstr>
      <vt:lpstr>Tw Cen MT</vt:lpstr>
      <vt:lpstr>Wingdings 3</vt:lpstr>
      <vt:lpstr>Integrál</vt:lpstr>
      <vt:lpstr>Az internet használata, informatikai állások felkutatásában</vt:lpstr>
      <vt:lpstr>Információforrások</vt:lpstr>
      <vt:lpstr>Lehetőségek</vt:lpstr>
      <vt:lpstr>PowerPoint bemutató</vt:lpstr>
      <vt:lpstr>PowerPoint bemutató</vt:lpstr>
      <vt:lpstr>szolgáltatások</vt:lpstr>
      <vt:lpstr>PowerPoint bemutató</vt:lpstr>
      <vt:lpstr>PowerPoint bemutató</vt:lpstr>
      <vt:lpstr>Rehabilitációs és pszichológiai tanácsadás</vt:lpstr>
      <vt:lpstr>befejezés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Az internet használata, informatikai állások felkutatásában</dc:title>
  <dc:creator>Vargyas Edina</dc:creator>
  <cp:lastModifiedBy>Vargyas Edina</cp:lastModifiedBy>
  <cp:revision>11</cp:revision>
  <dcterms:created xsi:type="dcterms:W3CDTF">2017-01-26T08:56:54Z</dcterms:created>
  <dcterms:modified xsi:type="dcterms:W3CDTF">2017-01-26T10:23:07Z</dcterms:modified>
</cp:coreProperties>
</file>