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2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500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745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7052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459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550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23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817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055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4439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621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9230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33D6A-F427-45B6-A054-9AF1D8E0E66A}" type="datetimeFigureOut">
              <a:rPr lang="hu-HU" smtClean="0"/>
              <a:t>2026.02.02.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B71D4-5B56-4013-A91B-ABC5934EB27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6433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llipszis 1"/>
          <p:cNvSpPr/>
          <p:nvPr/>
        </p:nvSpPr>
        <p:spPr>
          <a:xfrm>
            <a:off x="5308398" y="977900"/>
            <a:ext cx="2565602" cy="4978400"/>
          </a:xfrm>
          <a:custGeom>
            <a:avLst/>
            <a:gdLst>
              <a:gd name="connsiteX0" fmla="*/ 0 w 2565400"/>
              <a:gd name="connsiteY0" fmla="*/ 2489200 h 4978400"/>
              <a:gd name="connsiteX1" fmla="*/ 1282700 w 2565400"/>
              <a:gd name="connsiteY1" fmla="*/ 0 h 4978400"/>
              <a:gd name="connsiteX2" fmla="*/ 2565400 w 2565400"/>
              <a:gd name="connsiteY2" fmla="*/ 2489200 h 4978400"/>
              <a:gd name="connsiteX3" fmla="*/ 1282700 w 2565400"/>
              <a:gd name="connsiteY3" fmla="*/ 4978400 h 4978400"/>
              <a:gd name="connsiteX4" fmla="*/ 0 w 2565400"/>
              <a:gd name="connsiteY4" fmla="*/ 2489200 h 4978400"/>
              <a:gd name="connsiteX0" fmla="*/ 0 w 2565400"/>
              <a:gd name="connsiteY0" fmla="*/ 2489200 h 4978400"/>
              <a:gd name="connsiteX1" fmla="*/ 1282700 w 2565400"/>
              <a:gd name="connsiteY1" fmla="*/ 0 h 4978400"/>
              <a:gd name="connsiteX2" fmla="*/ 2565400 w 2565400"/>
              <a:gd name="connsiteY2" fmla="*/ 2489200 h 4978400"/>
              <a:gd name="connsiteX3" fmla="*/ 1282700 w 2565400"/>
              <a:gd name="connsiteY3" fmla="*/ 4978400 h 4978400"/>
              <a:gd name="connsiteX4" fmla="*/ 0 w 2565400"/>
              <a:gd name="connsiteY4" fmla="*/ 2489200 h 4978400"/>
              <a:gd name="connsiteX0" fmla="*/ 0 w 2565400"/>
              <a:gd name="connsiteY0" fmla="*/ 2489200 h 4978400"/>
              <a:gd name="connsiteX1" fmla="*/ 1282700 w 2565400"/>
              <a:gd name="connsiteY1" fmla="*/ 0 h 4978400"/>
              <a:gd name="connsiteX2" fmla="*/ 2565400 w 2565400"/>
              <a:gd name="connsiteY2" fmla="*/ 2489200 h 4978400"/>
              <a:gd name="connsiteX3" fmla="*/ 1282700 w 2565400"/>
              <a:gd name="connsiteY3" fmla="*/ 4978400 h 4978400"/>
              <a:gd name="connsiteX4" fmla="*/ 0 w 2565400"/>
              <a:gd name="connsiteY4" fmla="*/ 2489200 h 4978400"/>
              <a:gd name="connsiteX0" fmla="*/ 202 w 2565602"/>
              <a:gd name="connsiteY0" fmla="*/ 2489200 h 4978400"/>
              <a:gd name="connsiteX1" fmla="*/ 1282902 w 2565602"/>
              <a:gd name="connsiteY1" fmla="*/ 0 h 4978400"/>
              <a:gd name="connsiteX2" fmla="*/ 2565602 w 2565602"/>
              <a:gd name="connsiteY2" fmla="*/ 2489200 h 4978400"/>
              <a:gd name="connsiteX3" fmla="*/ 1282902 w 2565602"/>
              <a:gd name="connsiteY3" fmla="*/ 4978400 h 4978400"/>
              <a:gd name="connsiteX4" fmla="*/ 202 w 2565602"/>
              <a:gd name="connsiteY4" fmla="*/ 2489200 h 4978400"/>
              <a:gd name="connsiteX0" fmla="*/ 202 w 2565602"/>
              <a:gd name="connsiteY0" fmla="*/ 2489200 h 4978400"/>
              <a:gd name="connsiteX1" fmla="*/ 1282902 w 2565602"/>
              <a:gd name="connsiteY1" fmla="*/ 0 h 4978400"/>
              <a:gd name="connsiteX2" fmla="*/ 2565602 w 2565602"/>
              <a:gd name="connsiteY2" fmla="*/ 2489200 h 4978400"/>
              <a:gd name="connsiteX3" fmla="*/ 1282902 w 2565602"/>
              <a:gd name="connsiteY3" fmla="*/ 4978400 h 4978400"/>
              <a:gd name="connsiteX4" fmla="*/ 202 w 2565602"/>
              <a:gd name="connsiteY4" fmla="*/ 2489200 h 4978400"/>
              <a:gd name="connsiteX0" fmla="*/ 202 w 2565602"/>
              <a:gd name="connsiteY0" fmla="*/ 2489200 h 4978400"/>
              <a:gd name="connsiteX1" fmla="*/ 1282902 w 2565602"/>
              <a:gd name="connsiteY1" fmla="*/ 0 h 4978400"/>
              <a:gd name="connsiteX2" fmla="*/ 2565602 w 2565602"/>
              <a:gd name="connsiteY2" fmla="*/ 2489200 h 4978400"/>
              <a:gd name="connsiteX3" fmla="*/ 1282902 w 2565602"/>
              <a:gd name="connsiteY3" fmla="*/ 4978400 h 4978400"/>
              <a:gd name="connsiteX4" fmla="*/ 202 w 2565602"/>
              <a:gd name="connsiteY4" fmla="*/ 2489200 h 497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65602" h="4978400">
                <a:moveTo>
                  <a:pt x="202" y="2489200"/>
                </a:moveTo>
                <a:cubicBezTo>
                  <a:pt x="12902" y="301653"/>
                  <a:pt x="574486" y="0"/>
                  <a:pt x="1282902" y="0"/>
                </a:cubicBezTo>
                <a:cubicBezTo>
                  <a:pt x="1991318" y="0"/>
                  <a:pt x="2552902" y="136553"/>
                  <a:pt x="2565602" y="2489200"/>
                </a:cubicBezTo>
                <a:cubicBezTo>
                  <a:pt x="2527502" y="4892647"/>
                  <a:pt x="1991318" y="4978400"/>
                  <a:pt x="1282902" y="4978400"/>
                </a:cubicBezTo>
                <a:cubicBezTo>
                  <a:pt x="574486" y="4978400"/>
                  <a:pt x="-12498" y="4676747"/>
                  <a:pt x="202" y="248920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6432449" y="1320800"/>
            <a:ext cx="317500" cy="11557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" name="Egyenes összekötő 16"/>
          <p:cNvCxnSpPr>
            <a:stCxn id="15" idx="1"/>
          </p:cNvCxnSpPr>
          <p:nvPr/>
        </p:nvCxnSpPr>
        <p:spPr>
          <a:xfrm flipH="1">
            <a:off x="6591199" y="977900"/>
            <a:ext cx="101" cy="20193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gyenes összekötő 17"/>
          <p:cNvCxnSpPr/>
          <p:nvPr/>
        </p:nvCxnSpPr>
        <p:spPr>
          <a:xfrm>
            <a:off x="5308398" y="2997200"/>
            <a:ext cx="25656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Szövegdoboz 18"/>
          <p:cNvSpPr txBox="1"/>
          <p:nvPr/>
        </p:nvSpPr>
        <p:spPr>
          <a:xfrm>
            <a:off x="152400" y="139700"/>
            <a:ext cx="36881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 smtClean="0"/>
              <a:t>Egér bemutatása</a:t>
            </a:r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8391955" y="1447800"/>
            <a:ext cx="1212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Jobb gomb</a:t>
            </a:r>
          </a:p>
          <a:p>
            <a:r>
              <a:rPr lang="hu-HU" dirty="0" smtClean="0"/>
              <a:t>Jobb klikk</a:t>
            </a:r>
            <a:endParaRPr lang="hu-HU" dirty="0"/>
          </a:p>
        </p:txBody>
      </p:sp>
      <p:cxnSp>
        <p:nvCxnSpPr>
          <p:cNvPr id="21" name="Egyenes összekötő nyíllal 20"/>
          <p:cNvCxnSpPr>
            <a:stCxn id="20" idx="1"/>
          </p:cNvCxnSpPr>
          <p:nvPr/>
        </p:nvCxnSpPr>
        <p:spPr>
          <a:xfrm flipH="1">
            <a:off x="7378700" y="1770966"/>
            <a:ext cx="1013255" cy="4769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Szövegdoboz 21"/>
          <p:cNvSpPr txBox="1"/>
          <p:nvPr/>
        </p:nvSpPr>
        <p:spPr>
          <a:xfrm>
            <a:off x="3410737" y="1575484"/>
            <a:ext cx="10951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Bal gomb</a:t>
            </a:r>
          </a:p>
          <a:p>
            <a:r>
              <a:rPr lang="hu-HU" dirty="0" smtClean="0"/>
              <a:t>Bal klikk</a:t>
            </a:r>
            <a:endParaRPr lang="hu-HU" dirty="0"/>
          </a:p>
        </p:txBody>
      </p:sp>
      <p:cxnSp>
        <p:nvCxnSpPr>
          <p:cNvPr id="23" name="Egyenes összekötő nyíllal 22"/>
          <p:cNvCxnSpPr/>
          <p:nvPr/>
        </p:nvCxnSpPr>
        <p:spPr>
          <a:xfrm>
            <a:off x="4622800" y="2009433"/>
            <a:ext cx="1244600" cy="327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Szövegdoboz 23"/>
          <p:cNvSpPr txBox="1"/>
          <p:nvPr/>
        </p:nvSpPr>
        <p:spPr>
          <a:xfrm>
            <a:off x="5648342" y="163552"/>
            <a:ext cx="758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Görgő</a:t>
            </a:r>
            <a:endParaRPr lang="hu-HU" dirty="0"/>
          </a:p>
        </p:txBody>
      </p:sp>
      <p:cxnSp>
        <p:nvCxnSpPr>
          <p:cNvPr id="25" name="Egyenes összekötő nyíllal 24"/>
          <p:cNvCxnSpPr/>
          <p:nvPr/>
        </p:nvCxnSpPr>
        <p:spPr>
          <a:xfrm>
            <a:off x="6045200" y="660400"/>
            <a:ext cx="387249" cy="520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359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Szélesvásznú</PresentationFormat>
  <Paragraphs>6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Tanuló</dc:creator>
  <cp:lastModifiedBy>Tanuló</cp:lastModifiedBy>
  <cp:revision>1</cp:revision>
  <dcterms:created xsi:type="dcterms:W3CDTF">2026-02-02T09:12:01Z</dcterms:created>
  <dcterms:modified xsi:type="dcterms:W3CDTF">2026-02-02T09:12:15Z</dcterms:modified>
</cp:coreProperties>
</file>