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  <p:sldId id="271" r:id="rId1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C3EA48"/>
    <a:srgbClr val="72F2CA"/>
    <a:srgbClr val="0000FF"/>
    <a:srgbClr val="41DCF1"/>
    <a:srgbClr val="BC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FBBD-CF84-4A4B-9B89-F762029E0AE2}" type="datetimeFigureOut">
              <a:rPr lang="hu-HU" smtClean="0"/>
              <a:t>2017.11.04.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522F-A573-46E4-B24B-79EB6DF9F4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9067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FBBD-CF84-4A4B-9B89-F762029E0AE2}" type="datetimeFigureOut">
              <a:rPr lang="hu-HU" smtClean="0"/>
              <a:t>2017.11.04.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522F-A573-46E4-B24B-79EB6DF9F4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83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FBBD-CF84-4A4B-9B89-F762029E0AE2}" type="datetimeFigureOut">
              <a:rPr lang="hu-HU" smtClean="0"/>
              <a:t>2017.11.04.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522F-A573-46E4-B24B-79EB6DF9F4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592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FBBD-CF84-4A4B-9B89-F762029E0AE2}" type="datetimeFigureOut">
              <a:rPr lang="hu-HU" smtClean="0"/>
              <a:t>2017.11.04.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522F-A573-46E4-B24B-79EB6DF9F4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152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FBBD-CF84-4A4B-9B89-F762029E0AE2}" type="datetimeFigureOut">
              <a:rPr lang="hu-HU" smtClean="0"/>
              <a:t>2017.11.04.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522F-A573-46E4-B24B-79EB6DF9F4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887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FBBD-CF84-4A4B-9B89-F762029E0AE2}" type="datetimeFigureOut">
              <a:rPr lang="hu-HU" smtClean="0"/>
              <a:t>2017.11.04.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522F-A573-46E4-B24B-79EB6DF9F4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892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FBBD-CF84-4A4B-9B89-F762029E0AE2}" type="datetimeFigureOut">
              <a:rPr lang="hu-HU" smtClean="0"/>
              <a:t>2017.11.04.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522F-A573-46E4-B24B-79EB6DF9F4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59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FBBD-CF84-4A4B-9B89-F762029E0AE2}" type="datetimeFigureOut">
              <a:rPr lang="hu-HU" smtClean="0"/>
              <a:t>2017.11.04.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522F-A573-46E4-B24B-79EB6DF9F4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3398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FBBD-CF84-4A4B-9B89-F762029E0AE2}" type="datetimeFigureOut">
              <a:rPr lang="hu-HU" smtClean="0"/>
              <a:t>2017.11.04.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522F-A573-46E4-B24B-79EB6DF9F4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246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FBBD-CF84-4A4B-9B89-F762029E0AE2}" type="datetimeFigureOut">
              <a:rPr lang="hu-HU" smtClean="0"/>
              <a:t>2017.11.04.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522F-A573-46E4-B24B-79EB6DF9F4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7375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FBBD-CF84-4A4B-9B89-F762029E0AE2}" type="datetimeFigureOut">
              <a:rPr lang="hu-HU" smtClean="0"/>
              <a:t>2017.11.04.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522F-A573-46E4-B24B-79EB6DF9F4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6496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6FBBD-CF84-4A4B-9B89-F762029E0AE2}" type="datetimeFigureOut">
              <a:rPr lang="hu-HU" smtClean="0"/>
              <a:t>2017.11.04.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E522F-A573-46E4-B24B-79EB6DF9F4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229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5" Type="http://schemas.openxmlformats.org/officeDocument/2006/relationships/image" Target="../media/image47.jpg"/><Relationship Id="rId4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3.wav"/><Relationship Id="rId4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4.wav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5" Type="http://schemas.openxmlformats.org/officeDocument/2006/relationships/image" Target="../media/image22.jp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perspectiveRelaxedModerately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hu-HU" sz="9600" dirty="0" smtClean="0">
                <a:ln>
                  <a:solidFill>
                    <a:srgbClr val="0000FF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50800">
                    <a:srgbClr val="0000FF"/>
                  </a:glow>
                  <a:reflection blurRad="6350" stA="55000" endA="50" endPos="85000" dist="60007" dir="5400000" sy="-100000" algn="bl" rotWithShape="0"/>
                </a:effectLst>
                <a:latin typeface="Comic Sans MS" pitchFamily="66" charset="0"/>
              </a:rPr>
              <a:t>Vicces cicák</a:t>
            </a:r>
            <a:endParaRPr lang="hu-HU" sz="9600" dirty="0">
              <a:ln>
                <a:solidFill>
                  <a:srgbClr val="0000FF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50800">
                  <a:srgbClr val="0000FF"/>
                </a:glow>
                <a:reflection blurRad="6350" stA="55000" endA="50" endPos="85000" dist="60007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Autofit/>
            <a:scene3d>
              <a:camera prst="isometricOffAxis1Righ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hu-HU" sz="4800" dirty="0" smtClean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01600">
                    <a:srgbClr val="0000FF">
                      <a:alpha val="60000"/>
                    </a:srgbClr>
                  </a:glow>
                  <a:reflection blurRad="6350" stA="55000" endA="50" endPos="85000" dist="60007" dir="5400000" sy="-100000" algn="bl" rotWithShape="0"/>
                </a:effectLst>
                <a:latin typeface="Comic Sans MS" pitchFamily="66" charset="0"/>
              </a:rPr>
              <a:t>Nézd meg, mit csinál kedvenced ha nem vagy otthon!</a:t>
            </a:r>
            <a:r>
              <a:rPr lang="hu-HU" sz="4800" dirty="0" smtClean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01600">
                    <a:srgbClr val="0000FF">
                      <a:alpha val="60000"/>
                    </a:srgbClr>
                  </a:glow>
                  <a:reflection blurRad="6350" stA="55000" endA="50" endPos="85000" dist="60007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</a:t>
            </a:r>
            <a:endParaRPr lang="hu-HU" sz="480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01600">
                  <a:srgbClr val="0000FF">
                    <a:alpha val="60000"/>
                  </a:srgbClr>
                </a:glow>
                <a:reflection blurRad="6350" stA="55000" endA="50" endPos="85000" dist="60007" dir="5400000" sy="-100000" algn="bl" rotWithShape="0"/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1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Fade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hu-HU" sz="9600" dirty="0" smtClean="0">
                <a:ln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A cukinézés</a:t>
            </a:r>
            <a:endParaRPr lang="hu-HU" sz="9600" dirty="0">
              <a:ln>
                <a:solidFill>
                  <a:schemeClr val="tx1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9654"/>
            <a:ext cx="4038600" cy="382705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70161"/>
            <a:ext cx="4038600" cy="4186040"/>
          </a:xfrm>
        </p:spPr>
      </p:pic>
    </p:spTree>
    <p:extLst>
      <p:ext uri="{BB962C8B-B14F-4D97-AF65-F5344CB8AC3E}">
        <p14:creationId xmlns:p14="http://schemas.microsoft.com/office/powerpoint/2010/main" val="401428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perspectiveContrastingRightFacing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hu-HU" sz="96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Comic Sans MS" pitchFamily="66" charset="0"/>
              </a:rPr>
              <a:t>Bújócska</a:t>
            </a:r>
            <a:endParaRPr lang="hu-HU" sz="96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46129"/>
            <a:ext cx="4038600" cy="28341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31590"/>
            <a:ext cx="4038600" cy="2663183"/>
          </a:xfrm>
          <a:prstGeom prst="ellipse">
            <a:avLst/>
          </a:prstGeom>
          <a:ln w="63500" cap="rnd">
            <a:solidFill>
              <a:srgbClr val="C3EA4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30422613"/>
      </p:ext>
    </p:extLst>
  </p:cSld>
  <p:clrMapOvr>
    <a:masterClrMapping/>
  </p:clrMapOvr>
  <p:transition spd="slow">
    <p:wedg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83">
              <a:schemeClr val="bg1"/>
            </a:gs>
            <a:gs pos="44000">
              <a:srgbClr val="41DCF1"/>
            </a:gs>
            <a:gs pos="76000">
              <a:srgbClr val="0070C0"/>
            </a:gs>
            <a:gs pos="98000">
              <a:srgbClr val="0000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perspectiveRelaxed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hu-HU" sz="6000" dirty="0" smtClean="0">
                <a:ln>
                  <a:solidFill>
                    <a:srgbClr val="0000FF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Na igen...ez azért fárasztó</a:t>
            </a:r>
            <a:endParaRPr lang="hu-HU" sz="6000" dirty="0">
              <a:ln>
                <a:solidFill>
                  <a:srgbClr val="0000FF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7760"/>
            <a:ext cx="4038600" cy="359084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04864"/>
            <a:ext cx="4026799" cy="3325778"/>
          </a:xfrm>
        </p:spPr>
      </p:pic>
    </p:spTree>
    <p:extLst>
      <p:ext uri="{BB962C8B-B14F-4D97-AF65-F5344CB8AC3E}">
        <p14:creationId xmlns:p14="http://schemas.microsoft.com/office/powerpoint/2010/main" val="210412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oin.wav"/>
          </p:stSnd>
        </p:sndAc>
      </p:transition>
    </mc:Choice>
    <mc:Fallback xmlns="">
      <p:transition spd="slow">
        <p:checker/>
        <p:sndAc>
          <p:stSnd>
            <p:snd r:embed="rId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hu-HU" sz="8000" dirty="0" smtClean="0">
                <a:ln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01600">
                    <a:srgbClr val="EAEAEA">
                      <a:alpha val="60000"/>
                    </a:srgbClr>
                  </a:glow>
                  <a:reflection blurRad="6350" stA="55000" endA="50" endPos="85000" dist="60007" dir="5400000" sy="-100000" algn="bl" rotWithShape="0"/>
                </a:effectLst>
                <a:latin typeface="Comic Sans MS" pitchFamily="66" charset="0"/>
              </a:rPr>
              <a:t>A tejért bármit!</a:t>
            </a:r>
            <a:endParaRPr lang="hu-HU" sz="8000" dirty="0">
              <a:ln>
                <a:solidFill>
                  <a:schemeClr val="tx1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01600">
                  <a:srgbClr val="EAEAEA">
                    <a:alpha val="60000"/>
                  </a:srgbClr>
                </a:glow>
                <a:reflection blurRad="6350" stA="55000" endA="50" endPos="85000" dist="60007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67" y="2420888"/>
            <a:ext cx="4325133" cy="2705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75225"/>
            <a:ext cx="4038600" cy="4175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273067"/>
      </p:ext>
    </p:extLst>
  </p:cSld>
  <p:clrMapOvr>
    <a:masterClrMapping/>
  </p:clrMapOvr>
  <p:transition spd="slow">
    <p:strips dir="ld"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isometricOffAxis1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hu-HU" sz="9600" dirty="0" smtClean="0">
                <a:ln>
                  <a:solidFill>
                    <a:srgbClr val="00B05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50" endPos="85000" dir="5400000" sy="-100000" algn="bl" rotWithShape="0"/>
                </a:effectLst>
                <a:latin typeface="Comic Sans MS" pitchFamily="66" charset="0"/>
              </a:rPr>
              <a:t>???</a:t>
            </a:r>
            <a:endParaRPr lang="hu-HU" sz="9600" dirty="0">
              <a:ln>
                <a:solidFill>
                  <a:srgbClr val="00B050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6350" stA="55000" endA="50" endPos="85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51" y="1600200"/>
            <a:ext cx="644949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244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83">
              <a:schemeClr val="bg1"/>
            </a:gs>
            <a:gs pos="44000">
              <a:srgbClr val="41DCF1"/>
            </a:gs>
            <a:gs pos="76000">
              <a:srgbClr val="72F2CA"/>
            </a:gs>
            <a:gs pos="98000">
              <a:srgbClr val="C3EA4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34357">
            <a:off x="467544" y="116632"/>
            <a:ext cx="8229600" cy="1143000"/>
          </a:xfrm>
        </p:spPr>
        <p:txBody>
          <a:bodyPr>
            <a:noAutofit/>
            <a:scene3d>
              <a:camera prst="isometricTopUp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hu-HU" sz="7200" dirty="0" smtClean="0">
                <a:ln>
                  <a:solidFill>
                    <a:schemeClr val="tx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Jaj.</a:t>
            </a:r>
            <a:r>
              <a:rPr lang="hu-HU" sz="7200" dirty="0" smtClean="0">
                <a:ln>
                  <a:solidFill>
                    <a:schemeClr val="tx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</a:t>
            </a:r>
            <a:endParaRPr lang="hu-HU" sz="7200" dirty="0">
              <a:ln>
                <a:solidFill>
                  <a:schemeClr val="tx1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5400600" cy="5460441"/>
          </a:xfrm>
        </p:spPr>
      </p:pic>
    </p:spTree>
    <p:extLst>
      <p:ext uri="{BB962C8B-B14F-4D97-AF65-F5344CB8AC3E}">
        <p14:creationId xmlns:p14="http://schemas.microsoft.com/office/powerpoint/2010/main" val="13734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5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hu-HU" sz="9600" dirty="0" smtClean="0">
                <a:ln>
                  <a:solidFill>
                    <a:srgbClr val="7030A0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50" endPos="85000" dist="60007" dir="5400000" sy="-100000" algn="bl" rotWithShape="0"/>
                </a:effectLst>
                <a:latin typeface="Comic Sans MS" pitchFamily="66" charset="0"/>
              </a:rPr>
              <a:t>Vége!</a:t>
            </a:r>
            <a:endParaRPr lang="hu-HU" sz="9600" dirty="0">
              <a:ln>
                <a:solidFill>
                  <a:srgbClr val="7030A0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55000" endA="50" endPos="85000" dist="60007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  <a:scene3d>
              <a:camera prst="isometricOffAxis2Lef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hu-HU" dirty="0" smtClean="0">
                <a:ln>
                  <a:solidFill>
                    <a:srgbClr val="7030A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50" endPos="85000" dist="60007" dir="5400000" sy="-100000" algn="bl" rotWithShape="0"/>
                </a:effectLst>
              </a:rPr>
              <a:t>Köszi, hogy megnézted!</a:t>
            </a:r>
          </a:p>
          <a:p>
            <a:endParaRPr lang="hu-HU" dirty="0">
              <a:ln>
                <a:solidFill>
                  <a:srgbClr val="7030A0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55000" endA="50" endPos="85000" dist="60007" dir="5400000" sy="-100000" algn="bl" rotWithShape="0"/>
              </a:effectLst>
            </a:endParaRPr>
          </a:p>
          <a:p>
            <a:r>
              <a:rPr lang="hu-HU" dirty="0" smtClean="0">
                <a:ln>
                  <a:solidFill>
                    <a:srgbClr val="7030A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50" endPos="85000" dist="60007" dir="5400000" sy="-100000" algn="bl" rotWithShape="0"/>
                </a:effectLst>
              </a:rPr>
              <a:t>Jó tanács: Tartsd szemmel a macskádat!</a:t>
            </a:r>
            <a:endParaRPr lang="hu-HU" dirty="0">
              <a:ln>
                <a:solidFill>
                  <a:srgbClr val="7030A0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55000" endA="50" endPos="85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43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72F2CA"/>
            </a:gs>
            <a:gs pos="45000">
              <a:srgbClr val="C3EA48"/>
            </a:gs>
            <a:gs pos="89000">
              <a:srgbClr val="BCF1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isometricOffAxis2Lef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hu-HU" sz="6000" dirty="0" smtClean="0">
                <a:ln>
                  <a:solidFill>
                    <a:schemeClr val="tx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50" endPos="85000" dir="5400000" sy="-100000" algn="bl" rotWithShape="0"/>
                </a:effectLst>
                <a:latin typeface="Comic Sans MS" pitchFamily="66" charset="0"/>
              </a:rPr>
              <a:t>Ha kell neki, elveszi...</a:t>
            </a:r>
            <a:endParaRPr lang="hu-HU" sz="6000" dirty="0">
              <a:ln>
                <a:solidFill>
                  <a:schemeClr val="tx1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50" endPos="85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4434443" cy="2912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276872"/>
            <a:ext cx="4400733" cy="2931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785967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perspectiveContrastingRightFacing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hu-HU" sz="7200" dirty="0" smtClean="0">
                <a:ln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  <a:reflection blurRad="6350" stA="55000" endA="50" endPos="85000" dist="29997" dir="5400000" sy="-100000" algn="bl" rotWithShape="0"/>
                </a:effectLst>
                <a:latin typeface="Comic Sans MS" pitchFamily="66" charset="0"/>
              </a:rPr>
              <a:t>Akkor </a:t>
            </a:r>
            <a:r>
              <a:rPr lang="hu-HU" sz="7200" dirty="0">
                <a:ln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  <a:reflection blurRad="6350" stA="55000" endA="50" endPos="85000" dist="29997" dir="5400000" sy="-100000" algn="bl" rotWithShape="0"/>
                </a:effectLst>
                <a:latin typeface="Comic Sans MS" pitchFamily="66" charset="0"/>
              </a:rPr>
              <a:t>is </a:t>
            </a:r>
            <a:r>
              <a:rPr lang="hu-HU" sz="7200" dirty="0" smtClean="0">
                <a:ln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  <a:reflection blurRad="6350" stA="55000" endA="50" endPos="85000" dist="29997" dir="5400000" sy="-100000" algn="bl" rotWithShape="0"/>
                </a:effectLst>
                <a:latin typeface="Comic Sans MS" pitchFamily="66" charset="0"/>
              </a:rPr>
              <a:t>elveszi...</a:t>
            </a:r>
            <a:endParaRPr lang="hu-HU" sz="7200" dirty="0">
              <a:ln>
                <a:solidFill>
                  <a:schemeClr val="tx1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01600">
                  <a:schemeClr val="bg1">
                    <a:lumMod val="50000"/>
                    <a:alpha val="60000"/>
                  </a:schemeClr>
                </a:glow>
                <a:reflection blurRad="6350" stA="55000" endA="50" endPos="85000" dist="29997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25629"/>
            <a:ext cx="4038600" cy="30751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4038600" cy="33226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75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bomb.wav"/>
          </p:stSnd>
        </p:sndAc>
      </p:transition>
    </mc:Choice>
    <mc:Fallback xmlns="">
      <p:transition spd="slow">
        <p:blinds dir="vert"/>
        <p:sndAc>
          <p:stSnd>
            <p:snd r:embed="rId7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perspectiveRelaxed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hu-HU" sz="7200" dirty="0" smtClean="0">
                <a:ln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55000" endA="50" endPos="85000" dist="29997" dir="5400000" sy="-100000" algn="bl" rotWithShape="0"/>
                </a:effectLst>
                <a:latin typeface="Comic Sans MS" pitchFamily="66" charset="0"/>
              </a:rPr>
              <a:t>Azért is elveszi...</a:t>
            </a:r>
            <a:endParaRPr lang="hu-HU" sz="7200" dirty="0">
              <a:ln>
                <a:solidFill>
                  <a:schemeClr val="tx1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6350" stA="55000" endA="50" endPos="85000" dist="29997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1444"/>
            <a:ext cx="5256584" cy="35014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32856"/>
            <a:ext cx="3394472" cy="45259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1922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83">
              <a:schemeClr val="bg1"/>
            </a:gs>
            <a:gs pos="44000">
              <a:srgbClr val="BCF1F2"/>
            </a:gs>
            <a:gs pos="61000">
              <a:srgbClr val="BCF1F2"/>
            </a:gs>
            <a:gs pos="98000">
              <a:srgbClr val="41DCF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  <a:scene3d>
              <a:camera prst="isometricOffAxis2Top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hu-HU" sz="88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55000" endA="50" endPos="85000" dist="60007" dir="5400000" sy="-100000" algn="bl" rotWithShape="0"/>
                </a:effectLst>
                <a:latin typeface="Comic Sans MS" pitchFamily="66" charset="0"/>
              </a:rPr>
              <a:t>Nem adja föl...</a:t>
            </a:r>
            <a:endParaRPr lang="hu-HU" sz="8800" dirty="0">
              <a:ln>
                <a:solidFill>
                  <a:schemeClr val="accent3">
                    <a:lumMod val="50000"/>
                  </a:schemeClr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reflection blurRad="6350" stA="55000" endA="50" endPos="85000" dist="60007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15158"/>
            <a:ext cx="4248472" cy="3273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55494"/>
            <a:ext cx="4591421" cy="2579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11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83">
              <a:schemeClr val="bg1"/>
            </a:gs>
            <a:gs pos="44000">
              <a:srgbClr val="C3EA48"/>
            </a:gs>
            <a:gs pos="61000">
              <a:srgbClr val="C3EA48"/>
            </a:gs>
            <a:gs pos="98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isometricOffAxis1Top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hu-HU" sz="6000" dirty="0" smtClean="0">
                <a:ln>
                  <a:solidFill>
                    <a:schemeClr val="tx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5000" endA="50" endPos="85000" dir="5400000" sy="-100000" algn="bl" rotWithShape="0"/>
                </a:effectLst>
                <a:latin typeface="Comic Sans MS" pitchFamily="66" charset="0"/>
              </a:rPr>
              <a:t>És semmit </a:t>
            </a:r>
            <a:r>
              <a:rPr lang="hu-HU" sz="6000" smtClean="0">
                <a:ln>
                  <a:solidFill>
                    <a:schemeClr val="tx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5000" endA="50" endPos="85000" dir="5400000" sy="-100000" algn="bl" rotWithShape="0"/>
                </a:effectLst>
                <a:latin typeface="Comic Sans MS" pitchFamily="66" charset="0"/>
              </a:rPr>
              <a:t>nemhagy </a:t>
            </a:r>
            <a:r>
              <a:rPr lang="hu-HU" sz="6000" smtClean="0">
                <a:ln>
                  <a:solidFill>
                    <a:schemeClr val="tx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5000" endA="50" endPos="85000" dir="5400000" sy="-100000" algn="bl" rotWithShape="0"/>
                </a:effectLst>
                <a:latin typeface="Comic Sans MS" pitchFamily="66" charset="0"/>
              </a:rPr>
              <a:t>ott</a:t>
            </a:r>
            <a:endParaRPr lang="hu-HU" sz="6000" dirty="0">
              <a:ln>
                <a:solidFill>
                  <a:schemeClr val="tx1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6350" stA="55000" endA="50" endPos="85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65" y="1600200"/>
            <a:ext cx="3397870" cy="4525963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  <a:reflection blurRad="6350" stA="50000" endA="300" endPos="90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96921"/>
            <a:ext cx="4038600" cy="413252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330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6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perspectiveRigh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hu-HU" sz="5400" dirty="0" smtClean="0">
                <a:ln>
                  <a:solidFill>
                    <a:schemeClr val="accent2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Ugye milyen ártatlan és cuki?</a:t>
            </a:r>
            <a:endParaRPr lang="hu-HU" sz="5400" dirty="0">
              <a:ln>
                <a:solidFill>
                  <a:schemeClr val="accent2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hu-HU" sz="28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Gazdival/Gazdi előtt</a:t>
            </a:r>
            <a:endParaRPr lang="hu-HU" sz="28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36453"/>
            <a:ext cx="4040188" cy="282813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u-HU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Egyedül/Gazdi nélkül</a:t>
            </a:r>
            <a:endParaRPr lang="hu-HU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35898"/>
            <a:ext cx="4041775" cy="2829242"/>
          </a:xfrm>
        </p:spPr>
      </p:pic>
    </p:spTree>
    <p:extLst>
      <p:ext uri="{BB962C8B-B14F-4D97-AF65-F5344CB8AC3E}">
        <p14:creationId xmlns:p14="http://schemas.microsoft.com/office/powerpoint/2010/main" val="8799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  <p:sndAc>
          <p:stSnd>
            <p:snd r:embed="rId2" name="chimes.wav"/>
          </p:stSnd>
        </p:sndAc>
      </p:transition>
    </mc:Choice>
    <mc:Fallback xmlns="">
      <p:transition spd="slow">
        <p:split orient="vert" dir="in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perspectiveContrastingRightFacing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hu-HU" sz="7200" dirty="0" smtClean="0">
                <a:ln>
                  <a:solidFill>
                    <a:srgbClr val="0000FF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50" endPos="85000" dist="60007" dir="5400000" sy="-100000" algn="bl" rotWithShape="0"/>
                </a:effectLst>
                <a:latin typeface="Comic Sans MS" pitchFamily="66" charset="0"/>
              </a:rPr>
              <a:t>Hát a kedvesség...</a:t>
            </a:r>
            <a:endParaRPr lang="hu-HU" sz="7200" dirty="0">
              <a:ln>
                <a:solidFill>
                  <a:srgbClr val="0000FF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6350" stA="55000" endA="50" endPos="85000" dist="60007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hu-HU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Elvihetlek?</a:t>
            </a:r>
            <a:endParaRPr lang="hu-HU" b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37501"/>
            <a:ext cx="4317876" cy="2467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Enyim!</a:t>
            </a:r>
            <a:endParaRPr lang="hu-HU" b="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Monotype Corsiva" pitchFamily="66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08920"/>
            <a:ext cx="4319463" cy="3455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7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>
                <a:rot lat="18600000" lon="0" rev="600000"/>
              </a:camera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hu-HU" sz="5400" dirty="0" smtClean="0">
                <a:ln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</a:rPr>
              <a:t>A kényelemért bármit!</a:t>
            </a:r>
            <a:r>
              <a:rPr lang="hu-HU" sz="5400" dirty="0" smtClean="0">
                <a:ln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6350" stA="60000" endA="900" endPos="5800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</a:t>
            </a:r>
            <a:endParaRPr lang="hu-HU" sz="5400" dirty="0">
              <a:ln>
                <a:solidFill>
                  <a:schemeClr val="tx1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reflection blurRad="6350" stA="60000" endA="900" endPos="58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8800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99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91</Words>
  <Application>Microsoft Office PowerPoint</Application>
  <PresentationFormat>On-screen Show (4:3)</PresentationFormat>
  <Paragraphs>24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Vicces cicák</vt:lpstr>
      <vt:lpstr>Ha kell neki, elveszi...</vt:lpstr>
      <vt:lpstr>Akkor is elveszi...</vt:lpstr>
      <vt:lpstr>Azért is elveszi...</vt:lpstr>
      <vt:lpstr>Nem adja föl...</vt:lpstr>
      <vt:lpstr>És semmit nemhagy ott</vt:lpstr>
      <vt:lpstr>Ugye milyen ártatlan és cuki?</vt:lpstr>
      <vt:lpstr>Hát a kedvesség...</vt:lpstr>
      <vt:lpstr>A kényelemért bármit!</vt:lpstr>
      <vt:lpstr>A cukinézés</vt:lpstr>
      <vt:lpstr>Bújócska</vt:lpstr>
      <vt:lpstr>Na igen...ez azért fárasztó</vt:lpstr>
      <vt:lpstr>A tejért bármit!</vt:lpstr>
      <vt:lpstr>???</vt:lpstr>
      <vt:lpstr>Jaj.</vt:lpstr>
      <vt:lpstr>Vége!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Vicces cicák</dc:title>
  <dc:creator>marosvarics</dc:creator>
  <cp:lastModifiedBy>marosvarics</cp:lastModifiedBy>
  <cp:revision>15</cp:revision>
  <dcterms:created xsi:type="dcterms:W3CDTF">2017-11-04T11:31:15Z</dcterms:created>
  <dcterms:modified xsi:type="dcterms:W3CDTF">2017-11-04T14:11:32Z</dcterms:modified>
</cp:coreProperties>
</file>