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9FF"/>
    <a:srgbClr val="60EEC2"/>
    <a:srgbClr val="41F1F1"/>
    <a:srgbClr val="C7F438"/>
    <a:srgbClr val="51E95F"/>
    <a:srgbClr val="00FF00"/>
    <a:srgbClr val="EBEF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8" d="100"/>
          <a:sy n="128" d="100"/>
        </p:scale>
        <p:origin x="-113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928BC-F706-4941-B967-BEA0DBF59DB5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35E60-2C0B-41D6-9377-59098ED547F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989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835E60-2C0B-41D6-9377-59098ED547FB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1619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51938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48011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8444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574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58243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499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91640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7201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091762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6104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0802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BDFEE0-D195-4FA9-B030-1859B66709D0}" type="datetimeFigureOut">
              <a:rPr lang="hu-HU" smtClean="0"/>
              <a:t>2017.11.03.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A0DA83-7552-46AE-83E5-FCBEFBBE798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7128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gif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hu-HU" sz="8800" b="1" spc="200" dirty="0" smtClean="0">
                <a:ln w="29210">
                  <a:solidFill>
                    <a:schemeClr val="accent3">
                      <a:tint val="10000"/>
                    </a:schemeClr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latin typeface="Georgia" pitchFamily="18" charset="0"/>
              </a:rPr>
              <a:t>Cuki játékok</a:t>
            </a:r>
            <a:endParaRPr lang="hu-HU" sz="8800" b="1" spc="200" dirty="0">
              <a:ln w="29210">
                <a:solidFill>
                  <a:schemeClr val="accent3">
                    <a:tint val="10000"/>
                  </a:schemeClr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innerShdw blurRad="50800" dist="50800" dir="8100000">
                  <a:srgbClr val="7D7D7D">
                    <a:alpha val="73000"/>
                  </a:srgbClr>
                </a:innerShdw>
              </a:effectLst>
              <a:latin typeface="Georgia" pitchFamily="18" charset="0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hu-HU" sz="6000" b="1" dirty="0" smtClean="0">
                <a:ln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Georgia" pitchFamily="18" charset="0"/>
              </a:rPr>
              <a:t>Próbáld őket ki ha tetszett a prezi!</a:t>
            </a:r>
            <a:endParaRPr lang="hu-HU" sz="6000" b="1" dirty="0">
              <a:ln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9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 </a:t>
            </a:r>
            <a:endParaRPr lang="hu-H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9255094" cy="5013176"/>
          </a:xfrm>
        </p:spPr>
      </p:pic>
    </p:spTree>
    <p:extLst>
      <p:ext uri="{BB962C8B-B14F-4D97-AF65-F5344CB8AC3E}">
        <p14:creationId xmlns:p14="http://schemas.microsoft.com/office/powerpoint/2010/main" val="3022841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  <p:sndAc>
          <p:stSnd>
            <p:snd r:embed="rId2" name="click.wav"/>
          </p:stSnd>
        </p:sndAc>
      </p:transition>
    </mc:Choice>
    <mc:Fallback>
      <p:transition spd="slow">
        <p:circl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/>
            </a:gs>
            <a:gs pos="43000">
              <a:schemeClr val="accent5">
                <a:lumMod val="40000"/>
                <a:lumOff val="60000"/>
              </a:schemeClr>
            </a:gs>
            <a:gs pos="64000">
              <a:srgbClr val="00B0F0"/>
            </a:gs>
            <a:gs pos="90000">
              <a:srgbClr val="41F1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isometricOffAxis1Righ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hu-HU" sz="9600" dirty="0" smtClean="0">
                <a:ln>
                  <a:solidFill>
                    <a:srgbClr val="1B09FF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  <a:latin typeface="Aharoni" pitchFamily="2" charset="-79"/>
                <a:cs typeface="Aharoni" pitchFamily="2" charset="-79"/>
              </a:rPr>
              <a:t>Állatok</a:t>
            </a:r>
            <a:endParaRPr lang="hu-HU" sz="9600" dirty="0">
              <a:ln>
                <a:solidFill>
                  <a:srgbClr val="1B09FF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132856"/>
            <a:ext cx="8046156" cy="45259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582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  <p:sndAc>
          <p:stSnd>
            <p:snd r:embed="rId2" name="chimes.wav"/>
          </p:stSnd>
        </p:sndAc>
      </p:transition>
    </mc:Choice>
    <mc:Fallback>
      <p:transition spd="slow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/>
            </a:gs>
            <a:gs pos="43000">
              <a:schemeClr val="accent5">
                <a:lumMod val="40000"/>
                <a:lumOff val="60000"/>
              </a:schemeClr>
            </a:gs>
            <a:gs pos="64000">
              <a:srgbClr val="00B0F0"/>
            </a:gs>
            <a:gs pos="90000">
              <a:srgbClr val="41F1F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isometricOffAxis1Righ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r>
              <a:rPr lang="hu-HU" sz="6000" dirty="0" smtClean="0">
                <a:ln>
                  <a:solidFill>
                    <a:srgbClr val="1B09FF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  <a:latin typeface="Arial Black" pitchFamily="34" charset="0"/>
              </a:rPr>
              <a:t>Még mindig állatok</a:t>
            </a:r>
            <a:endParaRPr lang="hu-HU" sz="6000" dirty="0">
              <a:ln>
                <a:solidFill>
                  <a:srgbClr val="1B09FF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92896"/>
            <a:ext cx="4323934" cy="24358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591697"/>
            <a:ext cx="4388296" cy="2355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3113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breeze.wav"/>
          </p:stSnd>
        </p:sndAc>
      </p:transition>
    </mc:Choice>
    <mc:Fallback>
      <p:transition spd="slow">
        <p:checker/>
        <p:sndAc>
          <p:stSnd>
            <p:snd r:embed="rId2" name="breez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perspectiveRelaxedModerately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hu-HU" sz="9600" spc="200" dirty="0" smtClean="0">
                <a:ln w="29210">
                  <a:solidFill>
                    <a:srgbClr val="7030A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  <a:reflection blurRad="6350" stA="55000" endA="50" endPos="85000" dist="60007" dir="5400000" sy="-100000" algn="bl" rotWithShape="0"/>
                </a:effectLst>
              </a:rPr>
              <a:t>Vége</a:t>
            </a:r>
            <a:endParaRPr lang="hu-HU" sz="9600" spc="200" dirty="0">
              <a:ln w="29210">
                <a:solidFill>
                  <a:srgbClr val="7030A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4">
                    <a:satMod val="175000"/>
                    <a:alpha val="40000"/>
                  </a:schemeClr>
                </a:glow>
                <a:innerShdw blurRad="50800" dist="50800" dir="8100000">
                  <a:srgbClr val="7D7D7D">
                    <a:alpha val="73000"/>
                  </a:srgbClr>
                </a:innerShdw>
                <a:reflection blurRad="6350" stA="55000" endA="50" endPos="85000" dist="60007" dir="5400000" sy="-100000" algn="bl" rotWithShape="0"/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691063"/>
          </a:xfrm>
        </p:spPr>
        <p:txBody>
          <a:bodyPr>
            <a:scene3d>
              <a:camera prst="orthographicFront"/>
              <a:lightRig rig="brightRoom" dir="t"/>
            </a:scene3d>
            <a:sp3d extrusionH="57150" contourW="6350" prstMaterial="plastic">
              <a:bevelT w="20320" h="20320" prst="slop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u-HU" b="1" cap="all" dirty="0" smtClean="0">
                <a:ln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st="60007" dir="5400000" sy="-100000" algn="bl" rotWithShape="0"/>
                </a:effectLst>
              </a:rPr>
              <a:t>Köszi, hogy kibírtad! Ha tetszett írd meg kommentben, hogy mi kell még, vagy mit hagyjak ki (pl.:ez a szöveg)</a:t>
            </a:r>
          </a:p>
          <a:p>
            <a:r>
              <a:rPr lang="hu-HU" b="1" cap="all" dirty="0">
                <a:ln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st="60007" dir="5400000" sy="-100000" algn="bl" rotWithShape="0"/>
                </a:effectLst>
              </a:rPr>
              <a:t> </a:t>
            </a:r>
            <a:r>
              <a:rPr lang="hu-HU" b="1" cap="all" dirty="0" smtClean="0">
                <a:ln/>
                <a:solidFill>
                  <a:srgbClr val="7030A0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6350" stA="55000" endA="50" endPos="85000" dist="60007" dir="5400000" sy="-100000" algn="bl" rotWithShape="0"/>
                </a:effectLst>
              </a:rPr>
              <a:t>Legközelebb találkozunk addig  szavazhatsz, hogy mikről/miről szóljon a következő prezi!</a:t>
            </a: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pPr algn="r"/>
            <a:r>
              <a:rPr lang="hu-HU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hu-HU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                                                     </a:t>
            </a:r>
            <a:r>
              <a:rPr lang="hu-HU" b="1" cap="all" dirty="0" smtClean="0">
                <a:ln/>
                <a:solidFill>
                  <a:srgbClr val="41F1F1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Vercsi</a:t>
            </a: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 smtClean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  <a:p>
            <a:endParaRPr lang="hu-HU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4672">
            <a:off x="3509570" y="2205084"/>
            <a:ext cx="5389438" cy="35929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7030A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17723772"/>
      </p:ext>
    </p:extLst>
  </p:cSld>
  <p:clrMapOvr>
    <a:masterClrMapping/>
  </p:clrMapOvr>
  <p:transition spd="slow">
    <p:wheel spokes="1"/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42896">
              <a:schemeClr val="accent5">
                <a:lumMod val="40000"/>
                <a:lumOff val="60000"/>
              </a:schemeClr>
            </a:gs>
            <a:gs pos="56000">
              <a:schemeClr val="accent5">
                <a:lumMod val="40000"/>
                <a:lumOff val="60000"/>
              </a:schemeClr>
            </a:gs>
            <a:gs pos="100000">
              <a:srgbClr val="00B0F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hu-HU" sz="6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Georgia" pitchFamily="18" charset="0"/>
              </a:rPr>
              <a:t>Kingdoms –and- Castles</a:t>
            </a:r>
            <a:endParaRPr lang="hu-HU" sz="6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755811" cy="49251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783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  <p:sndAc>
          <p:stSnd>
            <p:snd r:embed="rId2" name="drumroll.wav"/>
          </p:stSnd>
        </p:sndAc>
      </p:transition>
    </mc:Choice>
    <mc:Fallback>
      <p:transition spd="slow">
        <p:fad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/>
            </a:gs>
            <a:gs pos="40000">
              <a:srgbClr val="C7F438"/>
            </a:gs>
            <a:gs pos="68000">
              <a:srgbClr val="EBEF3D"/>
            </a:gs>
            <a:gs pos="100000">
              <a:srgbClr val="60EEC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Autofit/>
          </a:bodyPr>
          <a:lstStyle/>
          <a:p>
            <a:r>
              <a:rPr lang="hu-HU" sz="8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Az almatermesztés</a:t>
            </a:r>
            <a:endParaRPr lang="hu-HU" sz="8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2" y="1628800"/>
            <a:ext cx="8965504" cy="4482752"/>
          </a:xfrm>
        </p:spPr>
      </p:pic>
    </p:spTree>
    <p:extLst>
      <p:ext uri="{BB962C8B-B14F-4D97-AF65-F5344CB8AC3E}">
        <p14:creationId xmlns:p14="http://schemas.microsoft.com/office/powerpoint/2010/main" val="2227110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  <p:sndAc>
          <p:stSnd>
            <p:snd r:embed="rId2" name="applause.wav"/>
          </p:stSnd>
        </p:sndAc>
      </p:transition>
    </mc:Choice>
    <mc:Fallback>
      <p:transition spd="slow">
        <p:checker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000">
              <a:schemeClr val="bg1"/>
            </a:gs>
            <a:gs pos="43000">
              <a:schemeClr val="accent5">
                <a:lumMod val="40000"/>
                <a:lumOff val="60000"/>
              </a:schemeClr>
            </a:gs>
            <a:gs pos="64000">
              <a:srgbClr val="00B0F0"/>
            </a:gs>
            <a:gs pos="90000">
              <a:srgbClr val="60EEC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6600" dirty="0" smtClean="0">
                <a:ln>
                  <a:solidFill>
                    <a:srgbClr val="1B09FF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Georgia" pitchFamily="18" charset="0"/>
              </a:rPr>
              <a:t>Megtámadják a falut!</a:t>
            </a:r>
            <a:endParaRPr lang="hu-HU" sz="6600" dirty="0">
              <a:ln>
                <a:solidFill>
                  <a:srgbClr val="1B09FF"/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Georgia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982021"/>
            <a:ext cx="5184576" cy="27789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1268760"/>
            <a:ext cx="5354116" cy="26770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38315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  <p:sndAc>
          <p:stSnd>
            <p:snd r:embed="rId2" name="bomb.wav"/>
          </p:stSnd>
        </p:sndAc>
      </p:transition>
    </mc:Choice>
    <mc:Fallback>
      <p:transition spd="slow">
        <p:blinds dir="vert"/>
        <p:sndAc>
          <p:stSnd>
            <p:snd r:embed="rId2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prstTxWarp prst="textWave2">
              <a:avLst>
                <a:gd name="adj1" fmla="val 12195"/>
                <a:gd name="adj2" fmla="val 0"/>
              </a:avLst>
            </a:prstTxWarp>
            <a:noAutofit/>
          </a:bodyPr>
          <a:lstStyle/>
          <a:p>
            <a:r>
              <a:rPr lang="hu-HU" sz="6600" dirty="0" smtClean="0">
                <a:ln>
                  <a:solidFill>
                    <a:srgbClr val="00B050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reflection blurRad="6350" stA="55000" endA="50" endPos="85000" dist="60007" dir="5400000" sy="-100000" algn="bl" rotWithShape="0"/>
                </a:effectLst>
                <a:latin typeface="Georgia" pitchFamily="18" charset="0"/>
              </a:rPr>
              <a:t>Kőbányai kirándulás</a:t>
            </a:r>
            <a:endParaRPr lang="hu-HU" sz="6600" dirty="0">
              <a:ln>
                <a:solidFill>
                  <a:srgbClr val="00B050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reflection blurRad="6350" stA="55000" endA="50" endPos="85000" dist="60007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76872"/>
            <a:ext cx="8942912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637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  <p:sndAc>
          <p:stSnd>
            <p:snd r:embed="rId2" name="click.wav"/>
          </p:stSnd>
        </p:sndAc>
      </p:transition>
    </mc:Choice>
    <mc:Fallback>
      <p:transition spd="slow">
        <p:fade/>
        <p:sndAc>
          <p:stSnd>
            <p:snd r:embed="rId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prstTxWarp prst="textChevron">
              <a:avLst/>
            </a:prstTxWarp>
            <a:noAutofit/>
            <a:scene3d>
              <a:camera prst="isometricOffAxis1Righ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hu-HU" sz="8800" dirty="0" smtClean="0">
                <a:ln>
                  <a:solidFill>
                    <a:srgbClr val="1B09FF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Georgia" pitchFamily="18" charset="0"/>
              </a:rPr>
              <a:t>Gólem támadás</a:t>
            </a:r>
            <a:endParaRPr lang="hu-HU" sz="8800" dirty="0">
              <a:ln>
                <a:solidFill>
                  <a:srgbClr val="1B09FF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  <a:reflection blurRad="6350" stA="55000" endA="50" endPos="85000" dist="60007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944008"/>
            <a:ext cx="8928992" cy="4821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4925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  <p:sndAc>
          <p:stSnd>
            <p:snd r:embed="rId3" name="bomb.wav"/>
          </p:stSnd>
        </p:sndAc>
      </p:transition>
    </mc:Choice>
    <mc:Fallback>
      <p:transition spd="slow">
        <p:fade/>
        <p:sndAc>
          <p:stSnd>
            <p:snd r:embed="rId3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isometricOffAxis1Right"/>
              <a:lightRig rig="threePt" dir="t"/>
            </a:scene3d>
            <a:sp3d extrusionH="57150">
              <a:bevelT w="38100" h="38100" prst="slope"/>
            </a:sp3d>
          </a:bodyPr>
          <a:lstStyle/>
          <a:p>
            <a:r>
              <a:rPr lang="hu-HU" sz="8000" dirty="0" smtClean="0">
                <a:ln>
                  <a:solidFill>
                    <a:srgbClr val="60EEC2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innerShdw blurRad="63500" dist="50800" dir="2700000">
                    <a:prstClr val="black">
                      <a:alpha val="50000"/>
                    </a:prstClr>
                  </a:innerShdw>
                  <a:reflection blurRad="6350" stA="55000" endA="50" endPos="85000" dist="60007" dir="5400000" sy="-100000" algn="bl" rotWithShape="0"/>
                </a:effectLst>
                <a:latin typeface="Georgia" pitchFamily="18" charset="0"/>
              </a:rPr>
              <a:t>Egy átlagos nap...</a:t>
            </a:r>
            <a:endParaRPr lang="hu-HU" sz="8000" dirty="0">
              <a:ln>
                <a:solidFill>
                  <a:srgbClr val="60EEC2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innerShdw blurRad="63500" dist="50800" dir="2700000">
                  <a:prstClr val="black">
                    <a:alpha val="50000"/>
                  </a:prstClr>
                </a:innerShdw>
                <a:reflection blurRad="6350" stA="55000" endA="50" endPos="85000" dist="60007" dir="5400000" sy="-100000" algn="bl" rotWithShape="0"/>
              </a:effectLst>
              <a:latin typeface="Georgia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3" y="2449319"/>
            <a:ext cx="4491627" cy="256864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89667"/>
            <a:ext cx="4388296" cy="2729520"/>
          </a:xfrm>
        </p:spPr>
      </p:pic>
    </p:spTree>
    <p:extLst>
      <p:ext uri="{BB962C8B-B14F-4D97-AF65-F5344CB8AC3E}">
        <p14:creationId xmlns:p14="http://schemas.microsoft.com/office/powerpoint/2010/main" val="20875071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ndAc>
          <p:stSnd>
            <p:snd r:embed="rId2" name="laser.wav"/>
          </p:stSnd>
        </p:sndAc>
      </p:transition>
    </mc:Choice>
    <mc:Fallback>
      <p:transition spd="slow">
        <p:sndAc>
          <p:stSnd>
            <p:snd r:embed="rId2" name="laser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>
            <a:noAutofit/>
            <a:scene3d>
              <a:camera prst="perspectiveContrastingLeftFacing"/>
              <a:lightRig rig="flat" dir="tl"/>
            </a:scene3d>
            <a:sp3d extrusionH="57150" contourW="19050" prstMaterial="clear">
              <a:bevelT w="50800" h="50800" prst="angle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r>
              <a:rPr lang="hu-HU" sz="9600" b="1" dirty="0" smtClean="0">
                <a:ln>
                  <a:solidFill>
                    <a:srgbClr val="00B050"/>
                  </a:solidFill>
                </a:ln>
                <a:solidFill>
                  <a:srgbClr val="51E95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  <a:latin typeface="Aharoni" pitchFamily="2" charset="-79"/>
                <a:cs typeface="Aharoni" pitchFamily="2" charset="-79"/>
              </a:rPr>
              <a:t>MesterMC</a:t>
            </a:r>
            <a:endParaRPr lang="hu-HU" sz="9600" b="1" dirty="0">
              <a:ln>
                <a:solidFill>
                  <a:srgbClr val="00B050"/>
                </a:solidFill>
              </a:ln>
              <a:solidFill>
                <a:srgbClr val="51E95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96566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  <p:sndAc>
          <p:stSnd>
            <p:snd r:embed="rId2" name="applause.wav"/>
          </p:stSnd>
        </p:sndAc>
      </p:transition>
    </mc:Choice>
    <mc:Fallback>
      <p:transition spd="slow">
        <p:fade/>
        <p:sndAc>
          <p:stSnd>
            <p:snd r:embed="rId2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scene3d>
              <a:camera prst="perspectiveRelaxed"/>
              <a:lightRig rig="threePt" dir="t"/>
            </a:scene3d>
            <a:sp3d extrusionH="57150">
              <a:bevelT w="57150" h="38100" prst="artDeco"/>
            </a:sp3d>
          </a:bodyPr>
          <a:lstStyle/>
          <a:p>
            <a:r>
              <a:rPr lang="hu-HU" b="1" spc="200" dirty="0" smtClean="0">
                <a:ln w="29210"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  <a:reflection blurRad="6350" stA="55000" endA="50" endPos="85000" dist="60007" dir="5400000" sy="-100000" algn="bl" rotWithShape="0"/>
                </a:effectLst>
                <a:latin typeface="Arial Black" pitchFamily="34" charset="0"/>
              </a:rPr>
              <a:t>Szörnyen jó plüssök</a:t>
            </a:r>
            <a:endParaRPr lang="hu-HU" b="1" spc="200" dirty="0">
              <a:ln w="29210">
                <a:solidFill>
                  <a:schemeClr val="accent3">
                    <a:lumMod val="60000"/>
                    <a:lumOff val="40000"/>
                  </a:schemeClr>
                </a:solidFill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innerShdw blurRad="50800" dist="50800" dir="8100000">
                  <a:srgbClr val="7D7D7D">
                    <a:alpha val="73000"/>
                  </a:srgbClr>
                </a:innerShdw>
                <a:reflection blurRad="6350" stA="55000" endA="50" endPos="85000" dist="60007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339" y="1931648"/>
            <a:ext cx="5252411" cy="4869188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28800"/>
            <a:ext cx="2591131" cy="5398190"/>
          </a:xfrm>
        </p:spPr>
      </p:pic>
    </p:spTree>
    <p:extLst>
      <p:ext uri="{BB962C8B-B14F-4D97-AF65-F5344CB8AC3E}">
        <p14:creationId xmlns:p14="http://schemas.microsoft.com/office/powerpoint/2010/main" val="1602560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  <p:sndAc>
          <p:stSnd>
            <p:snd r:embed="rId2" name="drumroll.wav"/>
          </p:stSnd>
        </p:sndAc>
      </p:transition>
    </mc:Choice>
    <mc:Fallback>
      <p:transition spd="slow">
        <p:dissolve/>
        <p:sndAc>
          <p:stSnd>
            <p:snd r:embed="rId2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81</Words>
  <Application>Microsoft Office PowerPoint</Application>
  <PresentationFormat>On-screen Show (4:3)</PresentationFormat>
  <Paragraphs>37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Cuki játékok</vt:lpstr>
      <vt:lpstr>Kingdoms –and- Castles</vt:lpstr>
      <vt:lpstr>Az almatermesztés</vt:lpstr>
      <vt:lpstr>Megtámadják a falut!</vt:lpstr>
      <vt:lpstr>Kőbányai kirándulás</vt:lpstr>
      <vt:lpstr>Gólem támadás</vt:lpstr>
      <vt:lpstr>Egy átlagos nap...</vt:lpstr>
      <vt:lpstr>MesterMC</vt:lpstr>
      <vt:lpstr>Szörnyen jó plüssök</vt:lpstr>
      <vt:lpstr>   </vt:lpstr>
      <vt:lpstr>Állatok</vt:lpstr>
      <vt:lpstr>Még mindig állatok</vt:lpstr>
      <vt:lpstr>Vége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Cuki játékok</dc:title>
  <dc:creator>marosvarics</dc:creator>
  <cp:lastModifiedBy>marosvarics</cp:lastModifiedBy>
  <cp:revision>13</cp:revision>
  <dcterms:created xsi:type="dcterms:W3CDTF">2017-11-03T07:49:19Z</dcterms:created>
  <dcterms:modified xsi:type="dcterms:W3CDTF">2017-11-03T09:52:54Z</dcterms:modified>
</cp:coreProperties>
</file>