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D56"/>
    <a:srgbClr val="DBFB75"/>
    <a:srgbClr val="F7DB35"/>
    <a:srgbClr val="ABEFFF"/>
    <a:srgbClr val="AFFFC4"/>
    <a:srgbClr val="BE76FA"/>
    <a:srgbClr val="D1F6FF"/>
    <a:srgbClr val="03F1FD"/>
    <a:srgbClr val="13EDC3"/>
    <a:srgbClr val="00F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03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75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13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4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74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05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1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11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09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75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63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500">
              <a:schemeClr val="tx1"/>
            </a:gs>
            <a:gs pos="0">
              <a:schemeClr val="tx1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5E91-4E92-4ACC-A515-1C93416C5783}" type="datetimeFigureOut">
              <a:rPr lang="hu-HU" smtClean="0"/>
              <a:t>2017.10.31.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3429-B9F1-40DF-A707-C7500CDA5B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90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6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5.wav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13EDC3"/>
                </a:solidFill>
                <a:latin typeface="Monotype Corsiva" pitchFamily="66" charset="0"/>
              </a:rPr>
              <a:t>Cuki állatok</a:t>
            </a:r>
            <a:endParaRPr lang="hu-HU" sz="9600" dirty="0">
              <a:solidFill>
                <a:srgbClr val="13EDC3"/>
              </a:solidFill>
              <a:latin typeface="Monotype Corsiva" pitchFamily="66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995120" cy="3518337"/>
          </a:xfrm>
          <a:prstGeom prst="roundRect">
            <a:avLst>
              <a:gd name="adj" fmla="val 191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9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sz="8000" dirty="0" smtClean="0">
                <a:solidFill>
                  <a:srgbClr val="03F1FD"/>
                </a:solidFill>
                <a:latin typeface="Monotype Corsiva" pitchFamily="66" charset="0"/>
              </a:rPr>
              <a:t>Melyik lajcsi cukibb?</a:t>
            </a:r>
            <a:endParaRPr lang="hu-HU" sz="8000" dirty="0">
              <a:solidFill>
                <a:srgbClr val="03F1FD"/>
              </a:solidFill>
              <a:latin typeface="Monotype Corsiva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dirty="0" smtClean="0">
                <a:solidFill>
                  <a:srgbClr val="13EDC3"/>
                </a:solidFill>
                <a:latin typeface="Monotype Corsiva" pitchFamily="66" charset="0"/>
              </a:rPr>
              <a:t>Lajcsi alszik</a:t>
            </a:r>
            <a:endParaRPr lang="hu-HU" sz="4800" dirty="0">
              <a:solidFill>
                <a:srgbClr val="13EDC3"/>
              </a:solidFill>
              <a:latin typeface="Monotype Corsiva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5136"/>
            <a:ext cx="4042792" cy="2689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dirty="0" smtClean="0">
                <a:solidFill>
                  <a:srgbClr val="00F262"/>
                </a:solidFill>
                <a:latin typeface="Monotype Corsiva" pitchFamily="66" charset="0"/>
              </a:rPr>
              <a:t>Lajcsi  menő</a:t>
            </a:r>
            <a:endParaRPr lang="hu-HU" sz="4800" dirty="0">
              <a:solidFill>
                <a:srgbClr val="00F262"/>
              </a:solidFill>
              <a:latin typeface="Monotype Corsiva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484854" cy="395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6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AFFFC4"/>
                </a:solidFill>
                <a:latin typeface="Monotype Corsiva" pitchFamily="66" charset="0"/>
              </a:rPr>
              <a:t>Enni jó...</a:t>
            </a:r>
            <a:endParaRPr lang="hu-HU" sz="9600" dirty="0">
              <a:solidFill>
                <a:srgbClr val="AFFFC4"/>
              </a:solidFill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7901"/>
            <a:ext cx="4316288" cy="394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319049" cy="324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5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3934 L 0 -0.0328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86719E-6 L -0.11215 0.11499 L 0.11476 0.17237 L -0.12517 0.31975 L 0.17084 0.49514 L -0.14461 0.52221 L 0.14636 0.27302 L -0.10972 0.208 L 0.1 0.07797 L -8.33333E-7 -6.86719E-6 Z " pathEditMode="relative" ptsTypes="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500">
              <a:srgbClr val="2FFD56"/>
            </a:gs>
            <a:gs pos="0">
              <a:srgbClr val="DBFB75"/>
            </a:gs>
            <a:gs pos="100000">
              <a:srgbClr val="03F1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BE76FA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Irány a harc!!!</a:t>
            </a:r>
            <a:endParaRPr lang="hu-HU" sz="9600" dirty="0">
              <a:solidFill>
                <a:srgbClr val="BE76FA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752528" cy="5134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6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9600" dirty="0" smtClean="0">
                <a:solidFill>
                  <a:srgbClr val="BE76FA"/>
                </a:solidFill>
                <a:latin typeface="Monotype Corsiva" pitchFamily="66" charset="0"/>
              </a:rPr>
              <a:t>Pici örömök</a:t>
            </a:r>
            <a:endParaRPr lang="hu-HU" sz="9600" dirty="0">
              <a:solidFill>
                <a:srgbClr val="BE76FA"/>
              </a:solidFill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457159" cy="2768610"/>
          </a:xfrm>
          <a:prstGeom prst="roundRect">
            <a:avLst>
              <a:gd name="adj" fmla="val 115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6821"/>
            <a:ext cx="4388296" cy="3420172"/>
          </a:xfrm>
          <a:prstGeom prst="roundRect">
            <a:avLst>
              <a:gd name="adj" fmla="val 133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15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6432 C 0.06788 -0.06432 0.12396 -0.00833 0.12396 0.06062 C 0.12396 0.12957 0.06788 0.1858 -0.00104 0.1858 C -0.06997 0.1858 -0.12604 0.12957 -0.12604 0.06062 C -0.12604 -0.00833 -0.06997 -0.06432 -0.00104 -0.0643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800" dirty="0" smtClean="0">
                <a:solidFill>
                  <a:srgbClr val="ABEFFF"/>
                </a:solidFill>
                <a:latin typeface="Monotype Corsiva" pitchFamily="66" charset="0"/>
              </a:rPr>
              <a:t>A verseny napján...</a:t>
            </a:r>
            <a:endParaRPr lang="hu-HU" sz="8800" dirty="0">
              <a:solidFill>
                <a:srgbClr val="ABEFFF"/>
              </a:solidFill>
              <a:latin typeface="Monotype Corsiva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AFFFC4"/>
                </a:solidFill>
                <a:latin typeface="Monotype Corsiva" pitchFamily="66" charset="0"/>
              </a:rPr>
              <a:t>Álmos vagyok, nem futhatok versenyt</a:t>
            </a:r>
            <a:endParaRPr lang="hu-HU" dirty="0">
              <a:solidFill>
                <a:srgbClr val="AFFFC4"/>
              </a:solidFill>
              <a:latin typeface="Monotype Corsiva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hu-HU" sz="4800" dirty="0" smtClean="0">
                <a:solidFill>
                  <a:srgbClr val="AFFFC4"/>
                </a:solidFill>
                <a:latin typeface="Monotype Corsiva" pitchFamily="66" charset="0"/>
              </a:rPr>
              <a:t>Start!   </a:t>
            </a:r>
            <a:r>
              <a:rPr lang="hu-HU" sz="4800" dirty="0" smtClean="0">
                <a:solidFill>
                  <a:srgbClr val="AFFFC4"/>
                </a:solidFill>
                <a:latin typeface="Monotype Corsiva" pitchFamily="66" charset="0"/>
                <a:sym typeface="Wingdings" pitchFamily="2" charset="2"/>
              </a:rPr>
              <a:t></a:t>
            </a:r>
            <a:endParaRPr lang="hu-HU" sz="4800" dirty="0">
              <a:solidFill>
                <a:srgbClr val="AFFFC4"/>
              </a:solidFill>
              <a:latin typeface="Monotype Corsiva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65261"/>
            <a:ext cx="4041775" cy="2770515"/>
          </a:xfrm>
          <a:prstGeom prst="roundRect">
            <a:avLst>
              <a:gd name="adj" fmla="val 112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80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DBFB75"/>
            </a:gs>
            <a:gs pos="0">
              <a:schemeClr val="tx1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800" dirty="0" smtClean="0">
                <a:solidFill>
                  <a:srgbClr val="FFFF00"/>
                </a:solidFill>
                <a:latin typeface="Monotype Corsiva" pitchFamily="66" charset="0"/>
              </a:rPr>
              <a:t>Pénz, pénz, pénz...</a:t>
            </a:r>
            <a:endParaRPr lang="hu-HU" sz="8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6600" dirty="0" smtClean="0">
                <a:solidFill>
                  <a:srgbClr val="DBFB75"/>
                </a:solidFill>
                <a:latin typeface="Monotype Corsiva" pitchFamily="66" charset="0"/>
              </a:rPr>
              <a:t>Selfi Lajcsi</a:t>
            </a:r>
            <a:endParaRPr lang="hu-HU" sz="6600" dirty="0">
              <a:solidFill>
                <a:srgbClr val="DBFB75"/>
              </a:solidFill>
              <a:latin typeface="Monotype Corsiva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9" y="2187079"/>
            <a:ext cx="3913505" cy="3939084"/>
          </a:xfrm>
          <a:prstGeom prst="rect">
            <a:avLst/>
          </a:prstGeom>
          <a:ln w="88900" cap="sq" cmpd="thickThin">
            <a:solidFill>
              <a:srgbClr val="F7DB3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hu-HU" sz="5400" dirty="0" smtClean="0">
                <a:solidFill>
                  <a:srgbClr val="F7DB35"/>
                </a:solidFill>
              </a:rPr>
              <a:t>$$$ Egér $$$</a:t>
            </a:r>
            <a:endParaRPr lang="hu-HU" sz="5400" dirty="0">
              <a:solidFill>
                <a:srgbClr val="F7DB35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50642"/>
            <a:ext cx="4041775" cy="2999754"/>
          </a:xfrm>
          <a:prstGeom prst="roundRect">
            <a:avLst>
              <a:gd name="adj" fmla="val 10858"/>
            </a:avLst>
          </a:prstGeom>
          <a:solidFill>
            <a:srgbClr val="FFFFFF"/>
          </a:solidFill>
          <a:ln w="76200" cap="sq">
            <a:solidFill>
              <a:srgbClr val="F7DB35"/>
            </a:solidFill>
            <a:prstDash val="sysDot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74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43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Cuki állatok</vt:lpstr>
      <vt:lpstr>Melyik lajcsi cukibb?</vt:lpstr>
      <vt:lpstr>Enni jó...</vt:lpstr>
      <vt:lpstr>Irány a harc!!!</vt:lpstr>
      <vt:lpstr>Pici örömök</vt:lpstr>
      <vt:lpstr>A verseny napján...</vt:lpstr>
      <vt:lpstr>Pénz, pénz, pénz...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Cuki állatok</dc:title>
  <dc:creator>marosvarics</dc:creator>
  <cp:lastModifiedBy>marosvarics</cp:lastModifiedBy>
  <cp:revision>13</cp:revision>
  <dcterms:created xsi:type="dcterms:W3CDTF">2017-10-13T15:09:19Z</dcterms:created>
  <dcterms:modified xsi:type="dcterms:W3CDTF">2017-10-31T09:06:45Z</dcterms:modified>
</cp:coreProperties>
</file>