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1" r:id="rId5"/>
    <p:sldMasterId id="2147483724" r:id="rId6"/>
    <p:sldMasterId id="2147483737" r:id="rId7"/>
    <p:sldMasterId id="2147483750" r:id="rId8"/>
    <p:sldMasterId id="2147483763" r:id="rId9"/>
    <p:sldMasterId id="2147483776" r:id="rId10"/>
    <p:sldMasterId id="2147483789" r:id="rId11"/>
  </p:sldMasterIdLst>
  <p:sldIdLst>
    <p:sldId id="257" r:id="rId12"/>
    <p:sldId id="258" r:id="rId13"/>
    <p:sldId id="259" r:id="rId14"/>
    <p:sldId id="260" r:id="rId15"/>
    <p:sldId id="267" r:id="rId16"/>
    <p:sldId id="261" r:id="rId17"/>
    <p:sldId id="262" r:id="rId18"/>
    <p:sldId id="264" r:id="rId19"/>
    <p:sldId id="265" r:id="rId20"/>
    <p:sldId id="266" r:id="rId21"/>
    <p:sldId id="268" r:id="rId22"/>
    <p:sldId id="269" r:id="rId23"/>
    <p:sldId id="270" r:id="rId24"/>
    <p:sldId id="271" r:id="rId2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05186-1195-48BE-A5CF-1E0397A4E151}" type="doc">
      <dgm:prSet loTypeId="urn:microsoft.com/office/officeart/2005/8/layout/orgChart1" loCatId="hierarchy" qsTypeId="urn:microsoft.com/office/officeart/2005/8/quickstyle/simple1" qsCatId="simple" csTypeId="urn:microsoft.com/office/officeart/2005/8/colors/accent1_2" csCatId="accent1"/>
      <dgm:spPr/>
    </dgm:pt>
    <dgm:pt modelId="{1E8EBA52-5395-401C-898B-A99FDBE4CE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A föld felszínének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71% -a víz</a:t>
          </a:r>
        </a:p>
      </dgm:t>
    </dgm:pt>
    <dgm:pt modelId="{E54110FB-56DC-4F21-B117-D1CF3205ED7A}" type="parTrans" cxnId="{0A6EFB00-F4F2-400F-990F-3C6280BA33C1}">
      <dgm:prSet/>
      <dgm:spPr/>
    </dgm:pt>
    <dgm:pt modelId="{E64AF50A-7774-428B-9C19-129D44EDED95}" type="sibTrans" cxnId="{0A6EFB00-F4F2-400F-990F-3C6280BA33C1}">
      <dgm:prSet/>
      <dgm:spPr/>
    </dgm:pt>
    <dgm:pt modelId="{CD3C51DE-2EAC-4DC4-84EB-3D8FDF47BB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2,5% édesvíz</a:t>
          </a:r>
        </a:p>
      </dgm:t>
    </dgm:pt>
    <dgm:pt modelId="{547E17C0-B166-45CE-8751-5FD842D55225}" type="parTrans" cxnId="{E9F51115-5C5F-4993-9400-01886BC40244}">
      <dgm:prSet/>
      <dgm:spPr/>
    </dgm:pt>
    <dgm:pt modelId="{144CA044-0025-4F2C-A768-82F498DED788}" type="sibTrans" cxnId="{E9F51115-5C5F-4993-9400-01886BC40244}">
      <dgm:prSet/>
      <dgm:spPr/>
    </dgm:pt>
    <dgm:pt modelId="{FE8E1C40-2731-466A-BAFB-871CDBCB5BF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77% jégtakaró,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gleccserek</a:t>
          </a:r>
        </a:p>
      </dgm:t>
    </dgm:pt>
    <dgm:pt modelId="{7D2CA2B5-77AA-4C26-933D-75AEA8053E93}" type="parTrans" cxnId="{E5E86A58-D30F-432D-B137-C2E162710FEE}">
      <dgm:prSet/>
      <dgm:spPr/>
    </dgm:pt>
    <dgm:pt modelId="{5EA2F313-D23A-406D-A0C2-E95BCDA4AF1E}" type="sibTrans" cxnId="{E5E86A58-D30F-432D-B137-C2E162710FEE}">
      <dgm:prSet/>
      <dgm:spPr/>
    </dgm:pt>
    <dgm:pt modelId="{446864C9-75F1-4DCA-B7AE-57FA0BAE9C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21 % mélységi víz</a:t>
          </a:r>
        </a:p>
      </dgm:t>
    </dgm:pt>
    <dgm:pt modelId="{169379F9-6CD3-4910-8282-7CCCE0821216}" type="parTrans" cxnId="{3BFE9BE7-65CF-4E32-866B-E691EC52E4D3}">
      <dgm:prSet/>
      <dgm:spPr/>
    </dgm:pt>
    <dgm:pt modelId="{27C40B49-87BE-48DE-8F3B-0D330BD61B5C}" type="sibTrans" cxnId="{3BFE9BE7-65CF-4E32-866B-E691EC52E4D3}">
      <dgm:prSet/>
      <dgm:spPr/>
    </dgm:pt>
    <dgm:pt modelId="{3ECEE704-B57A-4AF0-A673-7D9108DD16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2 % felszíni édesvíz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(tavak, folyók)</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 légköri 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 talajvíz</a:t>
          </a:r>
        </a:p>
      </dgm:t>
    </dgm:pt>
    <dgm:pt modelId="{A9C5827D-4C75-46B7-8DEF-BC50B84DBED3}" type="parTrans" cxnId="{3D1CE963-8FAE-445B-A616-DFE62FF6D1D9}">
      <dgm:prSet/>
      <dgm:spPr/>
    </dgm:pt>
    <dgm:pt modelId="{AC87A5B4-D436-402B-BB29-B14005FDA757}" type="sibTrans" cxnId="{3D1CE963-8FAE-445B-A616-DFE62FF6D1D9}">
      <dgm:prSet/>
      <dgm:spPr/>
    </dgm:pt>
    <dgm:pt modelId="{D517DABA-ACFF-4194-9262-2595FF6CDE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b="0" i="0" u="none" strike="noStrike" cap="none" normalizeH="0" baseline="0" smtClean="0">
              <a:ln>
                <a:noFill/>
              </a:ln>
              <a:solidFill>
                <a:schemeClr val="tx1"/>
              </a:solidFill>
              <a:effectLst/>
              <a:latin typeface="Arial" charset="0"/>
            </a:rPr>
            <a:t>97,5 sósvíz</a:t>
          </a:r>
        </a:p>
      </dgm:t>
    </dgm:pt>
    <dgm:pt modelId="{292E75B1-0DC8-4C84-A8C9-07AB889684E1}" type="parTrans" cxnId="{4D5A5BE3-306C-4618-B65E-96AAB88EB9AC}">
      <dgm:prSet/>
      <dgm:spPr/>
    </dgm:pt>
    <dgm:pt modelId="{9903AAE8-8551-4F89-BF7C-B7A43F5860D1}" type="sibTrans" cxnId="{4D5A5BE3-306C-4618-B65E-96AAB88EB9AC}">
      <dgm:prSet/>
      <dgm:spPr/>
    </dgm:pt>
    <dgm:pt modelId="{CEA5F502-3B14-415E-823B-C78729FAF183}" type="pres">
      <dgm:prSet presAssocID="{DBC05186-1195-48BE-A5CF-1E0397A4E151}" presName="hierChild1" presStyleCnt="0">
        <dgm:presLayoutVars>
          <dgm:orgChart val="1"/>
          <dgm:chPref val="1"/>
          <dgm:dir/>
          <dgm:animOne val="branch"/>
          <dgm:animLvl val="lvl"/>
          <dgm:resizeHandles/>
        </dgm:presLayoutVars>
      </dgm:prSet>
      <dgm:spPr/>
    </dgm:pt>
    <dgm:pt modelId="{0D898CF5-0A20-41C7-9FC2-E7281D36933C}" type="pres">
      <dgm:prSet presAssocID="{1E8EBA52-5395-401C-898B-A99FDBE4CE64}" presName="hierRoot1" presStyleCnt="0">
        <dgm:presLayoutVars>
          <dgm:hierBranch/>
        </dgm:presLayoutVars>
      </dgm:prSet>
      <dgm:spPr/>
    </dgm:pt>
    <dgm:pt modelId="{59879493-2D39-471D-AF36-23988766E87E}" type="pres">
      <dgm:prSet presAssocID="{1E8EBA52-5395-401C-898B-A99FDBE4CE64}" presName="rootComposite1" presStyleCnt="0"/>
      <dgm:spPr/>
    </dgm:pt>
    <dgm:pt modelId="{365722B3-31B6-47C6-86D2-6E56B6E00AF6}" type="pres">
      <dgm:prSet presAssocID="{1E8EBA52-5395-401C-898B-A99FDBE4CE64}" presName="rootText1" presStyleLbl="node0" presStyleIdx="0" presStyleCnt="1">
        <dgm:presLayoutVars>
          <dgm:chPref val="3"/>
        </dgm:presLayoutVars>
      </dgm:prSet>
      <dgm:spPr/>
      <dgm:t>
        <a:bodyPr/>
        <a:lstStyle/>
        <a:p>
          <a:endParaRPr lang="hu-HU"/>
        </a:p>
      </dgm:t>
    </dgm:pt>
    <dgm:pt modelId="{120DF53B-2620-4BB7-B413-68445844831D}" type="pres">
      <dgm:prSet presAssocID="{1E8EBA52-5395-401C-898B-A99FDBE4CE64}" presName="rootConnector1" presStyleLbl="node1" presStyleIdx="0" presStyleCnt="0"/>
      <dgm:spPr/>
      <dgm:t>
        <a:bodyPr/>
        <a:lstStyle/>
        <a:p>
          <a:endParaRPr lang="hu-HU"/>
        </a:p>
      </dgm:t>
    </dgm:pt>
    <dgm:pt modelId="{E243750C-2F48-49FD-8FEA-5FD415828FC7}" type="pres">
      <dgm:prSet presAssocID="{1E8EBA52-5395-401C-898B-A99FDBE4CE64}" presName="hierChild2" presStyleCnt="0"/>
      <dgm:spPr/>
    </dgm:pt>
    <dgm:pt modelId="{A0D0E807-419A-4636-B2A3-4FDB296B463F}" type="pres">
      <dgm:prSet presAssocID="{547E17C0-B166-45CE-8751-5FD842D55225}" presName="Name35" presStyleLbl="parChTrans1D2" presStyleIdx="0" presStyleCnt="2"/>
      <dgm:spPr/>
    </dgm:pt>
    <dgm:pt modelId="{1D9343E4-0B02-473A-82DB-29CE334C69F1}" type="pres">
      <dgm:prSet presAssocID="{CD3C51DE-2EAC-4DC4-84EB-3D8FDF47BB24}" presName="hierRoot2" presStyleCnt="0">
        <dgm:presLayoutVars>
          <dgm:hierBranch/>
        </dgm:presLayoutVars>
      </dgm:prSet>
      <dgm:spPr/>
    </dgm:pt>
    <dgm:pt modelId="{F17AD386-5493-4CA7-A97C-F60A761AF9AB}" type="pres">
      <dgm:prSet presAssocID="{CD3C51DE-2EAC-4DC4-84EB-3D8FDF47BB24}" presName="rootComposite" presStyleCnt="0"/>
      <dgm:spPr/>
    </dgm:pt>
    <dgm:pt modelId="{E22A5CD0-20AB-4593-BEF0-0A7A9D92621C}" type="pres">
      <dgm:prSet presAssocID="{CD3C51DE-2EAC-4DC4-84EB-3D8FDF47BB24}" presName="rootText" presStyleLbl="node2" presStyleIdx="0" presStyleCnt="2">
        <dgm:presLayoutVars>
          <dgm:chPref val="3"/>
        </dgm:presLayoutVars>
      </dgm:prSet>
      <dgm:spPr/>
      <dgm:t>
        <a:bodyPr/>
        <a:lstStyle/>
        <a:p>
          <a:endParaRPr lang="hu-HU"/>
        </a:p>
      </dgm:t>
    </dgm:pt>
    <dgm:pt modelId="{7AA6D8E8-F43A-49A1-AEA7-05D5CAB877D3}" type="pres">
      <dgm:prSet presAssocID="{CD3C51DE-2EAC-4DC4-84EB-3D8FDF47BB24}" presName="rootConnector" presStyleLbl="node2" presStyleIdx="0" presStyleCnt="2"/>
      <dgm:spPr/>
      <dgm:t>
        <a:bodyPr/>
        <a:lstStyle/>
        <a:p>
          <a:endParaRPr lang="hu-HU"/>
        </a:p>
      </dgm:t>
    </dgm:pt>
    <dgm:pt modelId="{D61121F2-BC84-4369-89CA-74E0BB7A2E69}" type="pres">
      <dgm:prSet presAssocID="{CD3C51DE-2EAC-4DC4-84EB-3D8FDF47BB24}" presName="hierChild4" presStyleCnt="0"/>
      <dgm:spPr/>
    </dgm:pt>
    <dgm:pt modelId="{122F65E7-E6B1-4B6E-9245-BB12AFA1231D}" type="pres">
      <dgm:prSet presAssocID="{7D2CA2B5-77AA-4C26-933D-75AEA8053E93}" presName="Name35" presStyleLbl="parChTrans1D3" presStyleIdx="0" presStyleCnt="3"/>
      <dgm:spPr/>
    </dgm:pt>
    <dgm:pt modelId="{234C1DD7-F16D-42E6-9386-49E0453AD317}" type="pres">
      <dgm:prSet presAssocID="{FE8E1C40-2731-466A-BAFB-871CDBCB5BFD}" presName="hierRoot2" presStyleCnt="0">
        <dgm:presLayoutVars>
          <dgm:hierBranch val="r"/>
        </dgm:presLayoutVars>
      </dgm:prSet>
      <dgm:spPr/>
    </dgm:pt>
    <dgm:pt modelId="{C9F90443-72D3-4178-894A-CCD07A14A10D}" type="pres">
      <dgm:prSet presAssocID="{FE8E1C40-2731-466A-BAFB-871CDBCB5BFD}" presName="rootComposite" presStyleCnt="0"/>
      <dgm:spPr/>
    </dgm:pt>
    <dgm:pt modelId="{30F2F686-DBAB-4F2C-A490-BA8FD37FB826}" type="pres">
      <dgm:prSet presAssocID="{FE8E1C40-2731-466A-BAFB-871CDBCB5BFD}" presName="rootText" presStyleLbl="node3" presStyleIdx="0" presStyleCnt="3">
        <dgm:presLayoutVars>
          <dgm:chPref val="3"/>
        </dgm:presLayoutVars>
      </dgm:prSet>
      <dgm:spPr/>
      <dgm:t>
        <a:bodyPr/>
        <a:lstStyle/>
        <a:p>
          <a:endParaRPr lang="hu-HU"/>
        </a:p>
      </dgm:t>
    </dgm:pt>
    <dgm:pt modelId="{DF0D9C91-CE5F-40E9-93DA-4C2D343FD8A7}" type="pres">
      <dgm:prSet presAssocID="{FE8E1C40-2731-466A-BAFB-871CDBCB5BFD}" presName="rootConnector" presStyleLbl="node3" presStyleIdx="0" presStyleCnt="3"/>
      <dgm:spPr/>
      <dgm:t>
        <a:bodyPr/>
        <a:lstStyle/>
        <a:p>
          <a:endParaRPr lang="hu-HU"/>
        </a:p>
      </dgm:t>
    </dgm:pt>
    <dgm:pt modelId="{D64FF688-75B2-43A9-A44A-C55E524B8D2C}" type="pres">
      <dgm:prSet presAssocID="{FE8E1C40-2731-466A-BAFB-871CDBCB5BFD}" presName="hierChild4" presStyleCnt="0"/>
      <dgm:spPr/>
    </dgm:pt>
    <dgm:pt modelId="{119C020F-CCE4-4A06-9A2B-57CD215A2E72}" type="pres">
      <dgm:prSet presAssocID="{FE8E1C40-2731-466A-BAFB-871CDBCB5BFD}" presName="hierChild5" presStyleCnt="0"/>
      <dgm:spPr/>
    </dgm:pt>
    <dgm:pt modelId="{C737EB77-1ABD-4390-B1C9-98EB90B5C603}" type="pres">
      <dgm:prSet presAssocID="{169379F9-6CD3-4910-8282-7CCCE0821216}" presName="Name35" presStyleLbl="parChTrans1D3" presStyleIdx="1" presStyleCnt="3"/>
      <dgm:spPr/>
    </dgm:pt>
    <dgm:pt modelId="{A5800B86-7D37-41F0-A9AF-D9DC29591C30}" type="pres">
      <dgm:prSet presAssocID="{446864C9-75F1-4DCA-B7AE-57FA0BAE9C7B}" presName="hierRoot2" presStyleCnt="0">
        <dgm:presLayoutVars>
          <dgm:hierBranch val="r"/>
        </dgm:presLayoutVars>
      </dgm:prSet>
      <dgm:spPr/>
    </dgm:pt>
    <dgm:pt modelId="{6D322C15-DF46-4F87-BFDC-C8CAC645F908}" type="pres">
      <dgm:prSet presAssocID="{446864C9-75F1-4DCA-B7AE-57FA0BAE9C7B}" presName="rootComposite" presStyleCnt="0"/>
      <dgm:spPr/>
    </dgm:pt>
    <dgm:pt modelId="{8BC7FB93-19FB-4F7C-980F-74CDC979B41C}" type="pres">
      <dgm:prSet presAssocID="{446864C9-75F1-4DCA-B7AE-57FA0BAE9C7B}" presName="rootText" presStyleLbl="node3" presStyleIdx="1" presStyleCnt="3">
        <dgm:presLayoutVars>
          <dgm:chPref val="3"/>
        </dgm:presLayoutVars>
      </dgm:prSet>
      <dgm:spPr/>
      <dgm:t>
        <a:bodyPr/>
        <a:lstStyle/>
        <a:p>
          <a:endParaRPr lang="hu-HU"/>
        </a:p>
      </dgm:t>
    </dgm:pt>
    <dgm:pt modelId="{E87F7390-0A90-44EE-A582-E381EC9C5EEE}" type="pres">
      <dgm:prSet presAssocID="{446864C9-75F1-4DCA-B7AE-57FA0BAE9C7B}" presName="rootConnector" presStyleLbl="node3" presStyleIdx="1" presStyleCnt="3"/>
      <dgm:spPr/>
      <dgm:t>
        <a:bodyPr/>
        <a:lstStyle/>
        <a:p>
          <a:endParaRPr lang="hu-HU"/>
        </a:p>
      </dgm:t>
    </dgm:pt>
    <dgm:pt modelId="{16888D14-BC12-437E-9E15-BCD2066A8318}" type="pres">
      <dgm:prSet presAssocID="{446864C9-75F1-4DCA-B7AE-57FA0BAE9C7B}" presName="hierChild4" presStyleCnt="0"/>
      <dgm:spPr/>
    </dgm:pt>
    <dgm:pt modelId="{AC9978F6-BD90-4760-902C-FD4B97CAF3A2}" type="pres">
      <dgm:prSet presAssocID="{446864C9-75F1-4DCA-B7AE-57FA0BAE9C7B}" presName="hierChild5" presStyleCnt="0"/>
      <dgm:spPr/>
    </dgm:pt>
    <dgm:pt modelId="{E694A536-0AC3-46AD-BFD7-42AC841F192D}" type="pres">
      <dgm:prSet presAssocID="{A9C5827D-4C75-46B7-8DEF-BC50B84DBED3}" presName="Name35" presStyleLbl="parChTrans1D3" presStyleIdx="2" presStyleCnt="3"/>
      <dgm:spPr/>
    </dgm:pt>
    <dgm:pt modelId="{50318A5C-4CA6-4C47-B962-C78E7A295EA0}" type="pres">
      <dgm:prSet presAssocID="{3ECEE704-B57A-4AF0-A673-7D9108DD1697}" presName="hierRoot2" presStyleCnt="0">
        <dgm:presLayoutVars>
          <dgm:hierBranch val="r"/>
        </dgm:presLayoutVars>
      </dgm:prSet>
      <dgm:spPr/>
    </dgm:pt>
    <dgm:pt modelId="{AF78EB7D-171F-463C-9C41-B7E81481876E}" type="pres">
      <dgm:prSet presAssocID="{3ECEE704-B57A-4AF0-A673-7D9108DD1697}" presName="rootComposite" presStyleCnt="0"/>
      <dgm:spPr/>
    </dgm:pt>
    <dgm:pt modelId="{BB072F8C-5437-43D4-A1A1-AEDAE7719120}" type="pres">
      <dgm:prSet presAssocID="{3ECEE704-B57A-4AF0-A673-7D9108DD1697}" presName="rootText" presStyleLbl="node3" presStyleIdx="2" presStyleCnt="3">
        <dgm:presLayoutVars>
          <dgm:chPref val="3"/>
        </dgm:presLayoutVars>
      </dgm:prSet>
      <dgm:spPr/>
      <dgm:t>
        <a:bodyPr/>
        <a:lstStyle/>
        <a:p>
          <a:endParaRPr lang="hu-HU"/>
        </a:p>
      </dgm:t>
    </dgm:pt>
    <dgm:pt modelId="{685611E1-98EE-4261-B93B-FDA0CACF7059}" type="pres">
      <dgm:prSet presAssocID="{3ECEE704-B57A-4AF0-A673-7D9108DD1697}" presName="rootConnector" presStyleLbl="node3" presStyleIdx="2" presStyleCnt="3"/>
      <dgm:spPr/>
      <dgm:t>
        <a:bodyPr/>
        <a:lstStyle/>
        <a:p>
          <a:endParaRPr lang="hu-HU"/>
        </a:p>
      </dgm:t>
    </dgm:pt>
    <dgm:pt modelId="{A4869F43-7962-4A66-BEC2-BA9CA2E4D1F8}" type="pres">
      <dgm:prSet presAssocID="{3ECEE704-B57A-4AF0-A673-7D9108DD1697}" presName="hierChild4" presStyleCnt="0"/>
      <dgm:spPr/>
    </dgm:pt>
    <dgm:pt modelId="{8D048098-4696-4B7A-ADA4-C1C2F1C544F1}" type="pres">
      <dgm:prSet presAssocID="{3ECEE704-B57A-4AF0-A673-7D9108DD1697}" presName="hierChild5" presStyleCnt="0"/>
      <dgm:spPr/>
    </dgm:pt>
    <dgm:pt modelId="{82B77249-0A92-4B6C-99E3-D119128D3D91}" type="pres">
      <dgm:prSet presAssocID="{CD3C51DE-2EAC-4DC4-84EB-3D8FDF47BB24}" presName="hierChild5" presStyleCnt="0"/>
      <dgm:spPr/>
    </dgm:pt>
    <dgm:pt modelId="{3471D065-301F-48BB-9C96-470FE08D9F66}" type="pres">
      <dgm:prSet presAssocID="{292E75B1-0DC8-4C84-A8C9-07AB889684E1}" presName="Name35" presStyleLbl="parChTrans1D2" presStyleIdx="1" presStyleCnt="2"/>
      <dgm:spPr/>
    </dgm:pt>
    <dgm:pt modelId="{B25D1AA0-5DA2-45A5-B9AF-804CD3C55AA1}" type="pres">
      <dgm:prSet presAssocID="{D517DABA-ACFF-4194-9262-2595FF6CDEF5}" presName="hierRoot2" presStyleCnt="0">
        <dgm:presLayoutVars>
          <dgm:hierBranch/>
        </dgm:presLayoutVars>
      </dgm:prSet>
      <dgm:spPr/>
    </dgm:pt>
    <dgm:pt modelId="{1070066E-9D9A-4DC2-B8AD-01E914AA87DB}" type="pres">
      <dgm:prSet presAssocID="{D517DABA-ACFF-4194-9262-2595FF6CDEF5}" presName="rootComposite" presStyleCnt="0"/>
      <dgm:spPr/>
    </dgm:pt>
    <dgm:pt modelId="{68548A8A-9829-48FF-AB53-3B9E991E612C}" type="pres">
      <dgm:prSet presAssocID="{D517DABA-ACFF-4194-9262-2595FF6CDEF5}" presName="rootText" presStyleLbl="node2" presStyleIdx="1" presStyleCnt="2">
        <dgm:presLayoutVars>
          <dgm:chPref val="3"/>
        </dgm:presLayoutVars>
      </dgm:prSet>
      <dgm:spPr/>
      <dgm:t>
        <a:bodyPr/>
        <a:lstStyle/>
        <a:p>
          <a:endParaRPr lang="hu-HU"/>
        </a:p>
      </dgm:t>
    </dgm:pt>
    <dgm:pt modelId="{7E853149-E6F4-43EB-A8E0-82C4E01A620B}" type="pres">
      <dgm:prSet presAssocID="{D517DABA-ACFF-4194-9262-2595FF6CDEF5}" presName="rootConnector" presStyleLbl="node2" presStyleIdx="1" presStyleCnt="2"/>
      <dgm:spPr/>
      <dgm:t>
        <a:bodyPr/>
        <a:lstStyle/>
        <a:p>
          <a:endParaRPr lang="hu-HU"/>
        </a:p>
      </dgm:t>
    </dgm:pt>
    <dgm:pt modelId="{C690B7F8-AB85-490A-A591-F60EAEF20E4B}" type="pres">
      <dgm:prSet presAssocID="{D517DABA-ACFF-4194-9262-2595FF6CDEF5}" presName="hierChild4" presStyleCnt="0"/>
      <dgm:spPr/>
    </dgm:pt>
    <dgm:pt modelId="{20923AB6-56D3-4E77-B4CA-6BC88DE4A074}" type="pres">
      <dgm:prSet presAssocID="{D517DABA-ACFF-4194-9262-2595FF6CDEF5}" presName="hierChild5" presStyleCnt="0"/>
      <dgm:spPr/>
    </dgm:pt>
    <dgm:pt modelId="{71C2E592-4B51-4A04-8ABE-5D486419C0B6}" type="pres">
      <dgm:prSet presAssocID="{1E8EBA52-5395-401C-898B-A99FDBE4CE64}" presName="hierChild3" presStyleCnt="0"/>
      <dgm:spPr/>
    </dgm:pt>
  </dgm:ptLst>
  <dgm:cxnLst>
    <dgm:cxn modelId="{4D5A5BE3-306C-4618-B65E-96AAB88EB9AC}" srcId="{1E8EBA52-5395-401C-898B-A99FDBE4CE64}" destId="{D517DABA-ACFF-4194-9262-2595FF6CDEF5}" srcOrd="1" destOrd="0" parTransId="{292E75B1-0DC8-4C84-A8C9-07AB889684E1}" sibTransId="{9903AAE8-8551-4F89-BF7C-B7A43F5860D1}"/>
    <dgm:cxn modelId="{F8A0D4E8-52F9-48F6-A945-2E5352085B9C}" type="presOf" srcId="{D517DABA-ACFF-4194-9262-2595FF6CDEF5}" destId="{68548A8A-9829-48FF-AB53-3B9E991E612C}" srcOrd="0" destOrd="0" presId="urn:microsoft.com/office/officeart/2005/8/layout/orgChart1"/>
    <dgm:cxn modelId="{3BFE9BE7-65CF-4E32-866B-E691EC52E4D3}" srcId="{CD3C51DE-2EAC-4DC4-84EB-3D8FDF47BB24}" destId="{446864C9-75F1-4DCA-B7AE-57FA0BAE9C7B}" srcOrd="1" destOrd="0" parTransId="{169379F9-6CD3-4910-8282-7CCCE0821216}" sibTransId="{27C40B49-87BE-48DE-8F3B-0D330BD61B5C}"/>
    <dgm:cxn modelId="{EAB773B9-A07C-468F-88F0-FA431EE15E90}" type="presOf" srcId="{CD3C51DE-2EAC-4DC4-84EB-3D8FDF47BB24}" destId="{7AA6D8E8-F43A-49A1-AEA7-05D5CAB877D3}" srcOrd="1" destOrd="0" presId="urn:microsoft.com/office/officeart/2005/8/layout/orgChart1"/>
    <dgm:cxn modelId="{965DF988-A07E-4149-BD43-2B7B74A62922}" type="presOf" srcId="{446864C9-75F1-4DCA-B7AE-57FA0BAE9C7B}" destId="{8BC7FB93-19FB-4F7C-980F-74CDC979B41C}" srcOrd="0" destOrd="0" presId="urn:microsoft.com/office/officeart/2005/8/layout/orgChart1"/>
    <dgm:cxn modelId="{E9F51115-5C5F-4993-9400-01886BC40244}" srcId="{1E8EBA52-5395-401C-898B-A99FDBE4CE64}" destId="{CD3C51DE-2EAC-4DC4-84EB-3D8FDF47BB24}" srcOrd="0" destOrd="0" parTransId="{547E17C0-B166-45CE-8751-5FD842D55225}" sibTransId="{144CA044-0025-4F2C-A768-82F498DED788}"/>
    <dgm:cxn modelId="{E5E86A58-D30F-432D-B137-C2E162710FEE}" srcId="{CD3C51DE-2EAC-4DC4-84EB-3D8FDF47BB24}" destId="{FE8E1C40-2731-466A-BAFB-871CDBCB5BFD}" srcOrd="0" destOrd="0" parTransId="{7D2CA2B5-77AA-4C26-933D-75AEA8053E93}" sibTransId="{5EA2F313-D23A-406D-A0C2-E95BCDA4AF1E}"/>
    <dgm:cxn modelId="{CA53A0D6-C288-40EA-9C0E-59862CC015BF}" type="presOf" srcId="{CD3C51DE-2EAC-4DC4-84EB-3D8FDF47BB24}" destId="{E22A5CD0-20AB-4593-BEF0-0A7A9D92621C}" srcOrd="0" destOrd="0" presId="urn:microsoft.com/office/officeart/2005/8/layout/orgChart1"/>
    <dgm:cxn modelId="{CAF1A7E2-BF81-453A-A5E5-E4B17108EB8F}" type="presOf" srcId="{FE8E1C40-2731-466A-BAFB-871CDBCB5BFD}" destId="{30F2F686-DBAB-4F2C-A490-BA8FD37FB826}" srcOrd="0" destOrd="0" presId="urn:microsoft.com/office/officeart/2005/8/layout/orgChart1"/>
    <dgm:cxn modelId="{3D1CE963-8FAE-445B-A616-DFE62FF6D1D9}" srcId="{CD3C51DE-2EAC-4DC4-84EB-3D8FDF47BB24}" destId="{3ECEE704-B57A-4AF0-A673-7D9108DD1697}" srcOrd="2" destOrd="0" parTransId="{A9C5827D-4C75-46B7-8DEF-BC50B84DBED3}" sibTransId="{AC87A5B4-D436-402B-BB29-B14005FDA757}"/>
    <dgm:cxn modelId="{35A04CAF-E310-4BF5-B10A-F1824AA29D04}" type="presOf" srcId="{D517DABA-ACFF-4194-9262-2595FF6CDEF5}" destId="{7E853149-E6F4-43EB-A8E0-82C4E01A620B}" srcOrd="1" destOrd="0" presId="urn:microsoft.com/office/officeart/2005/8/layout/orgChart1"/>
    <dgm:cxn modelId="{97F1D1B7-A33A-4D5B-AF3E-9091C4853AEB}" type="presOf" srcId="{3ECEE704-B57A-4AF0-A673-7D9108DD1697}" destId="{BB072F8C-5437-43D4-A1A1-AEDAE7719120}" srcOrd="0" destOrd="0" presId="urn:microsoft.com/office/officeart/2005/8/layout/orgChart1"/>
    <dgm:cxn modelId="{C4C3DF16-DE9A-4C01-8433-2AEB0B98AC89}" type="presOf" srcId="{7D2CA2B5-77AA-4C26-933D-75AEA8053E93}" destId="{122F65E7-E6B1-4B6E-9245-BB12AFA1231D}" srcOrd="0" destOrd="0" presId="urn:microsoft.com/office/officeart/2005/8/layout/orgChart1"/>
    <dgm:cxn modelId="{EA77B96C-D830-437C-9811-B3B444CFF348}" type="presOf" srcId="{A9C5827D-4C75-46B7-8DEF-BC50B84DBED3}" destId="{E694A536-0AC3-46AD-BFD7-42AC841F192D}" srcOrd="0" destOrd="0" presId="urn:microsoft.com/office/officeart/2005/8/layout/orgChart1"/>
    <dgm:cxn modelId="{5C05A94B-7300-4404-A42D-3A16497DFFEE}" type="presOf" srcId="{1E8EBA52-5395-401C-898B-A99FDBE4CE64}" destId="{120DF53B-2620-4BB7-B413-68445844831D}" srcOrd="1" destOrd="0" presId="urn:microsoft.com/office/officeart/2005/8/layout/orgChart1"/>
    <dgm:cxn modelId="{7AE65588-F234-4206-B6BE-6D434AAD7A4C}" type="presOf" srcId="{169379F9-6CD3-4910-8282-7CCCE0821216}" destId="{C737EB77-1ABD-4390-B1C9-98EB90B5C603}" srcOrd="0" destOrd="0" presId="urn:microsoft.com/office/officeart/2005/8/layout/orgChart1"/>
    <dgm:cxn modelId="{F748D39A-1A27-4091-86C2-0A65D180F027}" type="presOf" srcId="{1E8EBA52-5395-401C-898B-A99FDBE4CE64}" destId="{365722B3-31B6-47C6-86D2-6E56B6E00AF6}" srcOrd="0" destOrd="0" presId="urn:microsoft.com/office/officeart/2005/8/layout/orgChart1"/>
    <dgm:cxn modelId="{F7ACA91C-3AC6-41A0-A567-A4EE950717D3}" type="presOf" srcId="{FE8E1C40-2731-466A-BAFB-871CDBCB5BFD}" destId="{DF0D9C91-CE5F-40E9-93DA-4C2D343FD8A7}" srcOrd="1" destOrd="0" presId="urn:microsoft.com/office/officeart/2005/8/layout/orgChart1"/>
    <dgm:cxn modelId="{0A6EFB00-F4F2-400F-990F-3C6280BA33C1}" srcId="{DBC05186-1195-48BE-A5CF-1E0397A4E151}" destId="{1E8EBA52-5395-401C-898B-A99FDBE4CE64}" srcOrd="0" destOrd="0" parTransId="{E54110FB-56DC-4F21-B117-D1CF3205ED7A}" sibTransId="{E64AF50A-7774-428B-9C19-129D44EDED95}"/>
    <dgm:cxn modelId="{7B109CA0-E429-42B6-A859-3EAFE1C0709B}" type="presOf" srcId="{292E75B1-0DC8-4C84-A8C9-07AB889684E1}" destId="{3471D065-301F-48BB-9C96-470FE08D9F66}" srcOrd="0" destOrd="0" presId="urn:microsoft.com/office/officeart/2005/8/layout/orgChart1"/>
    <dgm:cxn modelId="{F1E433B1-B3B2-41C6-A4AD-18DC6EF3A1FF}" type="presOf" srcId="{3ECEE704-B57A-4AF0-A673-7D9108DD1697}" destId="{685611E1-98EE-4261-B93B-FDA0CACF7059}" srcOrd="1" destOrd="0" presId="urn:microsoft.com/office/officeart/2005/8/layout/orgChart1"/>
    <dgm:cxn modelId="{0DAEE179-1323-4DA2-9BE0-62CF12D23560}" type="presOf" srcId="{547E17C0-B166-45CE-8751-5FD842D55225}" destId="{A0D0E807-419A-4636-B2A3-4FDB296B463F}" srcOrd="0" destOrd="0" presId="urn:microsoft.com/office/officeart/2005/8/layout/orgChart1"/>
    <dgm:cxn modelId="{5425B85F-5826-4114-9C29-E478EDBDC8EA}" type="presOf" srcId="{DBC05186-1195-48BE-A5CF-1E0397A4E151}" destId="{CEA5F502-3B14-415E-823B-C78729FAF183}" srcOrd="0" destOrd="0" presId="urn:microsoft.com/office/officeart/2005/8/layout/orgChart1"/>
    <dgm:cxn modelId="{CADD6404-83E4-4C8F-A779-914E8E7C9654}" type="presOf" srcId="{446864C9-75F1-4DCA-B7AE-57FA0BAE9C7B}" destId="{E87F7390-0A90-44EE-A582-E381EC9C5EEE}" srcOrd="1" destOrd="0" presId="urn:microsoft.com/office/officeart/2005/8/layout/orgChart1"/>
    <dgm:cxn modelId="{9E04E612-76D2-4B2E-93BE-463ACC3B0711}" type="presParOf" srcId="{CEA5F502-3B14-415E-823B-C78729FAF183}" destId="{0D898CF5-0A20-41C7-9FC2-E7281D36933C}" srcOrd="0" destOrd="0" presId="urn:microsoft.com/office/officeart/2005/8/layout/orgChart1"/>
    <dgm:cxn modelId="{4EE80CB6-CC64-4A75-89DA-66999424804F}" type="presParOf" srcId="{0D898CF5-0A20-41C7-9FC2-E7281D36933C}" destId="{59879493-2D39-471D-AF36-23988766E87E}" srcOrd="0" destOrd="0" presId="urn:microsoft.com/office/officeart/2005/8/layout/orgChart1"/>
    <dgm:cxn modelId="{64FBC43F-C408-46A5-8710-BC44A21687F8}" type="presParOf" srcId="{59879493-2D39-471D-AF36-23988766E87E}" destId="{365722B3-31B6-47C6-86D2-6E56B6E00AF6}" srcOrd="0" destOrd="0" presId="urn:microsoft.com/office/officeart/2005/8/layout/orgChart1"/>
    <dgm:cxn modelId="{5D268AC1-7A93-4E95-B762-ED4F70AD4784}" type="presParOf" srcId="{59879493-2D39-471D-AF36-23988766E87E}" destId="{120DF53B-2620-4BB7-B413-68445844831D}" srcOrd="1" destOrd="0" presId="urn:microsoft.com/office/officeart/2005/8/layout/orgChart1"/>
    <dgm:cxn modelId="{315E08BD-1CF0-4C6F-9756-A68FE523720F}" type="presParOf" srcId="{0D898CF5-0A20-41C7-9FC2-E7281D36933C}" destId="{E243750C-2F48-49FD-8FEA-5FD415828FC7}" srcOrd="1" destOrd="0" presId="urn:microsoft.com/office/officeart/2005/8/layout/orgChart1"/>
    <dgm:cxn modelId="{92EB4BCD-DE81-4F83-A887-1366669E8E52}" type="presParOf" srcId="{E243750C-2F48-49FD-8FEA-5FD415828FC7}" destId="{A0D0E807-419A-4636-B2A3-4FDB296B463F}" srcOrd="0" destOrd="0" presId="urn:microsoft.com/office/officeart/2005/8/layout/orgChart1"/>
    <dgm:cxn modelId="{57407DAA-9F80-4520-BBBE-E5A631628403}" type="presParOf" srcId="{E243750C-2F48-49FD-8FEA-5FD415828FC7}" destId="{1D9343E4-0B02-473A-82DB-29CE334C69F1}" srcOrd="1" destOrd="0" presId="urn:microsoft.com/office/officeart/2005/8/layout/orgChart1"/>
    <dgm:cxn modelId="{87078BBF-6F40-4783-B99F-D610D03CB69D}" type="presParOf" srcId="{1D9343E4-0B02-473A-82DB-29CE334C69F1}" destId="{F17AD386-5493-4CA7-A97C-F60A761AF9AB}" srcOrd="0" destOrd="0" presId="urn:microsoft.com/office/officeart/2005/8/layout/orgChart1"/>
    <dgm:cxn modelId="{4B6F3554-CB80-4E07-81F7-CA176FE72CDE}" type="presParOf" srcId="{F17AD386-5493-4CA7-A97C-F60A761AF9AB}" destId="{E22A5CD0-20AB-4593-BEF0-0A7A9D92621C}" srcOrd="0" destOrd="0" presId="urn:microsoft.com/office/officeart/2005/8/layout/orgChart1"/>
    <dgm:cxn modelId="{79817312-7894-48A6-978C-2F529D74E6A3}" type="presParOf" srcId="{F17AD386-5493-4CA7-A97C-F60A761AF9AB}" destId="{7AA6D8E8-F43A-49A1-AEA7-05D5CAB877D3}" srcOrd="1" destOrd="0" presId="urn:microsoft.com/office/officeart/2005/8/layout/orgChart1"/>
    <dgm:cxn modelId="{203C89E3-AF77-42E9-B8A4-AFB776084285}" type="presParOf" srcId="{1D9343E4-0B02-473A-82DB-29CE334C69F1}" destId="{D61121F2-BC84-4369-89CA-74E0BB7A2E69}" srcOrd="1" destOrd="0" presId="urn:microsoft.com/office/officeart/2005/8/layout/orgChart1"/>
    <dgm:cxn modelId="{9ECBF36B-1269-4FFA-8E77-467A36C56336}" type="presParOf" srcId="{D61121F2-BC84-4369-89CA-74E0BB7A2E69}" destId="{122F65E7-E6B1-4B6E-9245-BB12AFA1231D}" srcOrd="0" destOrd="0" presId="urn:microsoft.com/office/officeart/2005/8/layout/orgChart1"/>
    <dgm:cxn modelId="{1CB65A90-8848-4767-8294-1522065B1995}" type="presParOf" srcId="{D61121F2-BC84-4369-89CA-74E0BB7A2E69}" destId="{234C1DD7-F16D-42E6-9386-49E0453AD317}" srcOrd="1" destOrd="0" presId="urn:microsoft.com/office/officeart/2005/8/layout/orgChart1"/>
    <dgm:cxn modelId="{0C4F48E6-DF2A-4FDF-83AE-5FB80B6150E4}" type="presParOf" srcId="{234C1DD7-F16D-42E6-9386-49E0453AD317}" destId="{C9F90443-72D3-4178-894A-CCD07A14A10D}" srcOrd="0" destOrd="0" presId="urn:microsoft.com/office/officeart/2005/8/layout/orgChart1"/>
    <dgm:cxn modelId="{FCF985C6-35A5-4DCF-A175-92559806C3F0}" type="presParOf" srcId="{C9F90443-72D3-4178-894A-CCD07A14A10D}" destId="{30F2F686-DBAB-4F2C-A490-BA8FD37FB826}" srcOrd="0" destOrd="0" presId="urn:microsoft.com/office/officeart/2005/8/layout/orgChart1"/>
    <dgm:cxn modelId="{CB25A7F7-E53C-4FDC-A298-8232E0ACC164}" type="presParOf" srcId="{C9F90443-72D3-4178-894A-CCD07A14A10D}" destId="{DF0D9C91-CE5F-40E9-93DA-4C2D343FD8A7}" srcOrd="1" destOrd="0" presId="urn:microsoft.com/office/officeart/2005/8/layout/orgChart1"/>
    <dgm:cxn modelId="{ECAAEF2A-FCF9-4E7A-808B-9F9B198FC0F4}" type="presParOf" srcId="{234C1DD7-F16D-42E6-9386-49E0453AD317}" destId="{D64FF688-75B2-43A9-A44A-C55E524B8D2C}" srcOrd="1" destOrd="0" presId="urn:microsoft.com/office/officeart/2005/8/layout/orgChart1"/>
    <dgm:cxn modelId="{12962FEA-0CE0-4513-A121-F557025AFDAD}" type="presParOf" srcId="{234C1DD7-F16D-42E6-9386-49E0453AD317}" destId="{119C020F-CCE4-4A06-9A2B-57CD215A2E72}" srcOrd="2" destOrd="0" presId="urn:microsoft.com/office/officeart/2005/8/layout/orgChart1"/>
    <dgm:cxn modelId="{BEEAF34E-2C00-4EE6-BD20-C891EC333DFA}" type="presParOf" srcId="{D61121F2-BC84-4369-89CA-74E0BB7A2E69}" destId="{C737EB77-1ABD-4390-B1C9-98EB90B5C603}" srcOrd="2" destOrd="0" presId="urn:microsoft.com/office/officeart/2005/8/layout/orgChart1"/>
    <dgm:cxn modelId="{BA450F51-EAD1-4A90-B1E9-0B51E1272C6B}" type="presParOf" srcId="{D61121F2-BC84-4369-89CA-74E0BB7A2E69}" destId="{A5800B86-7D37-41F0-A9AF-D9DC29591C30}" srcOrd="3" destOrd="0" presId="urn:microsoft.com/office/officeart/2005/8/layout/orgChart1"/>
    <dgm:cxn modelId="{5BCB4C74-62DE-4F33-A48C-4BB8A1B7F55B}" type="presParOf" srcId="{A5800B86-7D37-41F0-A9AF-D9DC29591C30}" destId="{6D322C15-DF46-4F87-BFDC-C8CAC645F908}" srcOrd="0" destOrd="0" presId="urn:microsoft.com/office/officeart/2005/8/layout/orgChart1"/>
    <dgm:cxn modelId="{D237F316-1A3D-4717-A6E9-23993D7CCD25}" type="presParOf" srcId="{6D322C15-DF46-4F87-BFDC-C8CAC645F908}" destId="{8BC7FB93-19FB-4F7C-980F-74CDC979B41C}" srcOrd="0" destOrd="0" presId="urn:microsoft.com/office/officeart/2005/8/layout/orgChart1"/>
    <dgm:cxn modelId="{6F1CD3A7-FE97-43CB-954A-A9FC29AFE46B}" type="presParOf" srcId="{6D322C15-DF46-4F87-BFDC-C8CAC645F908}" destId="{E87F7390-0A90-44EE-A582-E381EC9C5EEE}" srcOrd="1" destOrd="0" presId="urn:microsoft.com/office/officeart/2005/8/layout/orgChart1"/>
    <dgm:cxn modelId="{352A5E67-1197-49C1-A738-7B45C9E01D70}" type="presParOf" srcId="{A5800B86-7D37-41F0-A9AF-D9DC29591C30}" destId="{16888D14-BC12-437E-9E15-BCD2066A8318}" srcOrd="1" destOrd="0" presId="urn:microsoft.com/office/officeart/2005/8/layout/orgChart1"/>
    <dgm:cxn modelId="{7287B36E-5201-4704-A340-E85226E08447}" type="presParOf" srcId="{A5800B86-7D37-41F0-A9AF-D9DC29591C30}" destId="{AC9978F6-BD90-4760-902C-FD4B97CAF3A2}" srcOrd="2" destOrd="0" presId="urn:microsoft.com/office/officeart/2005/8/layout/orgChart1"/>
    <dgm:cxn modelId="{D47A4DFF-6186-40C1-8B85-4097C2C644D1}" type="presParOf" srcId="{D61121F2-BC84-4369-89CA-74E0BB7A2E69}" destId="{E694A536-0AC3-46AD-BFD7-42AC841F192D}" srcOrd="4" destOrd="0" presId="urn:microsoft.com/office/officeart/2005/8/layout/orgChart1"/>
    <dgm:cxn modelId="{2CBA35D8-C24A-466A-95D8-4F8FEBC2951F}" type="presParOf" srcId="{D61121F2-BC84-4369-89CA-74E0BB7A2E69}" destId="{50318A5C-4CA6-4C47-B962-C78E7A295EA0}" srcOrd="5" destOrd="0" presId="urn:microsoft.com/office/officeart/2005/8/layout/orgChart1"/>
    <dgm:cxn modelId="{E22B38DC-0C92-4C27-BD7D-F2B572EF1751}" type="presParOf" srcId="{50318A5C-4CA6-4C47-B962-C78E7A295EA0}" destId="{AF78EB7D-171F-463C-9C41-B7E81481876E}" srcOrd="0" destOrd="0" presId="urn:microsoft.com/office/officeart/2005/8/layout/orgChart1"/>
    <dgm:cxn modelId="{BA4949EE-6E29-4350-BFB2-66DF6EBB8B61}" type="presParOf" srcId="{AF78EB7D-171F-463C-9C41-B7E81481876E}" destId="{BB072F8C-5437-43D4-A1A1-AEDAE7719120}" srcOrd="0" destOrd="0" presId="urn:microsoft.com/office/officeart/2005/8/layout/orgChart1"/>
    <dgm:cxn modelId="{C7723BDD-C35B-4A4D-A2DA-6498651156EB}" type="presParOf" srcId="{AF78EB7D-171F-463C-9C41-B7E81481876E}" destId="{685611E1-98EE-4261-B93B-FDA0CACF7059}" srcOrd="1" destOrd="0" presId="urn:microsoft.com/office/officeart/2005/8/layout/orgChart1"/>
    <dgm:cxn modelId="{DD44E552-6231-4F12-848E-6E32C2DDB654}" type="presParOf" srcId="{50318A5C-4CA6-4C47-B962-C78E7A295EA0}" destId="{A4869F43-7962-4A66-BEC2-BA9CA2E4D1F8}" srcOrd="1" destOrd="0" presId="urn:microsoft.com/office/officeart/2005/8/layout/orgChart1"/>
    <dgm:cxn modelId="{2FFD05D4-42C0-489C-883E-BDFA28FF0C3C}" type="presParOf" srcId="{50318A5C-4CA6-4C47-B962-C78E7A295EA0}" destId="{8D048098-4696-4B7A-ADA4-C1C2F1C544F1}" srcOrd="2" destOrd="0" presId="urn:microsoft.com/office/officeart/2005/8/layout/orgChart1"/>
    <dgm:cxn modelId="{5887FEB1-0658-4098-BEFC-16BC96ED1CAA}" type="presParOf" srcId="{1D9343E4-0B02-473A-82DB-29CE334C69F1}" destId="{82B77249-0A92-4B6C-99E3-D119128D3D91}" srcOrd="2" destOrd="0" presId="urn:microsoft.com/office/officeart/2005/8/layout/orgChart1"/>
    <dgm:cxn modelId="{C41F1D87-9A8E-41D8-AD4D-36847040DC37}" type="presParOf" srcId="{E243750C-2F48-49FD-8FEA-5FD415828FC7}" destId="{3471D065-301F-48BB-9C96-470FE08D9F66}" srcOrd="2" destOrd="0" presId="urn:microsoft.com/office/officeart/2005/8/layout/orgChart1"/>
    <dgm:cxn modelId="{3AFD3CDB-B798-43BE-8371-26AAE1B03D62}" type="presParOf" srcId="{E243750C-2F48-49FD-8FEA-5FD415828FC7}" destId="{B25D1AA0-5DA2-45A5-B9AF-804CD3C55AA1}" srcOrd="3" destOrd="0" presId="urn:microsoft.com/office/officeart/2005/8/layout/orgChart1"/>
    <dgm:cxn modelId="{C2E14211-31F1-4CD8-8746-7A898A039087}" type="presParOf" srcId="{B25D1AA0-5DA2-45A5-B9AF-804CD3C55AA1}" destId="{1070066E-9D9A-4DC2-B8AD-01E914AA87DB}" srcOrd="0" destOrd="0" presId="urn:microsoft.com/office/officeart/2005/8/layout/orgChart1"/>
    <dgm:cxn modelId="{DAC11D39-C219-4C3A-8BFA-48B62AE43E3B}" type="presParOf" srcId="{1070066E-9D9A-4DC2-B8AD-01E914AA87DB}" destId="{68548A8A-9829-48FF-AB53-3B9E991E612C}" srcOrd="0" destOrd="0" presId="urn:microsoft.com/office/officeart/2005/8/layout/orgChart1"/>
    <dgm:cxn modelId="{4AF5CC54-B8CA-4242-AFD7-0532E16A89CC}" type="presParOf" srcId="{1070066E-9D9A-4DC2-B8AD-01E914AA87DB}" destId="{7E853149-E6F4-43EB-A8E0-82C4E01A620B}" srcOrd="1" destOrd="0" presId="urn:microsoft.com/office/officeart/2005/8/layout/orgChart1"/>
    <dgm:cxn modelId="{6268E952-9BE5-4B82-8C58-418021C33035}" type="presParOf" srcId="{B25D1AA0-5DA2-45A5-B9AF-804CD3C55AA1}" destId="{C690B7F8-AB85-490A-A591-F60EAEF20E4B}" srcOrd="1" destOrd="0" presId="urn:microsoft.com/office/officeart/2005/8/layout/orgChart1"/>
    <dgm:cxn modelId="{42A77483-4E79-4F66-90D8-9BF70593C7FA}" type="presParOf" srcId="{B25D1AA0-5DA2-45A5-B9AF-804CD3C55AA1}" destId="{20923AB6-56D3-4E77-B4CA-6BC88DE4A074}" srcOrd="2" destOrd="0" presId="urn:microsoft.com/office/officeart/2005/8/layout/orgChart1"/>
    <dgm:cxn modelId="{A5838BC2-827C-4803-B17D-66109F149E1C}" type="presParOf" srcId="{0D898CF5-0A20-41C7-9FC2-E7281D36933C}" destId="{71C2E592-4B51-4A04-8ABE-5D486419C0B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1D065-301F-48BB-9C96-470FE08D9F66}">
      <dsp:nvSpPr>
        <dsp:cNvPr id="0" name=""/>
        <dsp:cNvSpPr/>
      </dsp:nvSpPr>
      <dsp:spPr>
        <a:xfrm>
          <a:off x="3703946" y="942865"/>
          <a:ext cx="967890" cy="335961"/>
        </a:xfrm>
        <a:custGeom>
          <a:avLst/>
          <a:gdLst/>
          <a:ahLst/>
          <a:cxnLst/>
          <a:rect l="0" t="0" r="0" b="0"/>
          <a:pathLst>
            <a:path>
              <a:moveTo>
                <a:pt x="0" y="0"/>
              </a:moveTo>
              <a:lnTo>
                <a:pt x="0" y="167980"/>
              </a:lnTo>
              <a:lnTo>
                <a:pt x="967890" y="167980"/>
              </a:lnTo>
              <a:lnTo>
                <a:pt x="967890" y="335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4A536-0AC3-46AD-BFD7-42AC841F192D}">
      <dsp:nvSpPr>
        <dsp:cNvPr id="0" name=""/>
        <dsp:cNvSpPr/>
      </dsp:nvSpPr>
      <dsp:spPr>
        <a:xfrm>
          <a:off x="2736056" y="2078736"/>
          <a:ext cx="1935780" cy="335961"/>
        </a:xfrm>
        <a:custGeom>
          <a:avLst/>
          <a:gdLst/>
          <a:ahLst/>
          <a:cxnLst/>
          <a:rect l="0" t="0" r="0" b="0"/>
          <a:pathLst>
            <a:path>
              <a:moveTo>
                <a:pt x="0" y="0"/>
              </a:moveTo>
              <a:lnTo>
                <a:pt x="0" y="167980"/>
              </a:lnTo>
              <a:lnTo>
                <a:pt x="1935780" y="167980"/>
              </a:lnTo>
              <a:lnTo>
                <a:pt x="1935780" y="335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7EB77-1ABD-4390-B1C9-98EB90B5C603}">
      <dsp:nvSpPr>
        <dsp:cNvPr id="0" name=""/>
        <dsp:cNvSpPr/>
      </dsp:nvSpPr>
      <dsp:spPr>
        <a:xfrm>
          <a:off x="2690336" y="2078736"/>
          <a:ext cx="91440" cy="335961"/>
        </a:xfrm>
        <a:custGeom>
          <a:avLst/>
          <a:gdLst/>
          <a:ahLst/>
          <a:cxnLst/>
          <a:rect l="0" t="0" r="0" b="0"/>
          <a:pathLst>
            <a:path>
              <a:moveTo>
                <a:pt x="45720" y="0"/>
              </a:moveTo>
              <a:lnTo>
                <a:pt x="45720" y="335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2F65E7-E6B1-4B6E-9245-BB12AFA1231D}">
      <dsp:nvSpPr>
        <dsp:cNvPr id="0" name=""/>
        <dsp:cNvSpPr/>
      </dsp:nvSpPr>
      <dsp:spPr>
        <a:xfrm>
          <a:off x="800276" y="2078736"/>
          <a:ext cx="1935780" cy="335961"/>
        </a:xfrm>
        <a:custGeom>
          <a:avLst/>
          <a:gdLst/>
          <a:ahLst/>
          <a:cxnLst/>
          <a:rect l="0" t="0" r="0" b="0"/>
          <a:pathLst>
            <a:path>
              <a:moveTo>
                <a:pt x="1935780" y="0"/>
              </a:moveTo>
              <a:lnTo>
                <a:pt x="1935780" y="167980"/>
              </a:lnTo>
              <a:lnTo>
                <a:pt x="0" y="167980"/>
              </a:lnTo>
              <a:lnTo>
                <a:pt x="0" y="335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0E807-419A-4636-B2A3-4FDB296B463F}">
      <dsp:nvSpPr>
        <dsp:cNvPr id="0" name=""/>
        <dsp:cNvSpPr/>
      </dsp:nvSpPr>
      <dsp:spPr>
        <a:xfrm>
          <a:off x="2736056" y="942865"/>
          <a:ext cx="967890" cy="335961"/>
        </a:xfrm>
        <a:custGeom>
          <a:avLst/>
          <a:gdLst/>
          <a:ahLst/>
          <a:cxnLst/>
          <a:rect l="0" t="0" r="0" b="0"/>
          <a:pathLst>
            <a:path>
              <a:moveTo>
                <a:pt x="967890" y="0"/>
              </a:moveTo>
              <a:lnTo>
                <a:pt x="967890" y="167980"/>
              </a:lnTo>
              <a:lnTo>
                <a:pt x="0" y="167980"/>
              </a:lnTo>
              <a:lnTo>
                <a:pt x="0" y="335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722B3-31B6-47C6-86D2-6E56B6E00AF6}">
      <dsp:nvSpPr>
        <dsp:cNvPr id="0" name=""/>
        <dsp:cNvSpPr/>
      </dsp:nvSpPr>
      <dsp:spPr>
        <a:xfrm>
          <a:off x="2904037" y="142956"/>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A föld felszínének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71% -a víz</a:t>
          </a:r>
        </a:p>
      </dsp:txBody>
      <dsp:txXfrm>
        <a:off x="2904037" y="142956"/>
        <a:ext cx="1599818" cy="799909"/>
      </dsp:txXfrm>
    </dsp:sp>
    <dsp:sp modelId="{E22A5CD0-20AB-4593-BEF0-0A7A9D92621C}">
      <dsp:nvSpPr>
        <dsp:cNvPr id="0" name=""/>
        <dsp:cNvSpPr/>
      </dsp:nvSpPr>
      <dsp:spPr>
        <a:xfrm>
          <a:off x="1936147" y="1278826"/>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2,5% édesvíz</a:t>
          </a:r>
        </a:p>
      </dsp:txBody>
      <dsp:txXfrm>
        <a:off x="1936147" y="1278826"/>
        <a:ext cx="1599818" cy="799909"/>
      </dsp:txXfrm>
    </dsp:sp>
    <dsp:sp modelId="{30F2F686-DBAB-4F2C-A490-BA8FD37FB826}">
      <dsp:nvSpPr>
        <dsp:cNvPr id="0" name=""/>
        <dsp:cNvSpPr/>
      </dsp:nvSpPr>
      <dsp:spPr>
        <a:xfrm>
          <a:off x="367" y="2414697"/>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77% jégtakaró,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gleccserek</a:t>
          </a:r>
        </a:p>
      </dsp:txBody>
      <dsp:txXfrm>
        <a:off x="367" y="2414697"/>
        <a:ext cx="1599818" cy="799909"/>
      </dsp:txXfrm>
    </dsp:sp>
    <dsp:sp modelId="{8BC7FB93-19FB-4F7C-980F-74CDC979B41C}">
      <dsp:nvSpPr>
        <dsp:cNvPr id="0" name=""/>
        <dsp:cNvSpPr/>
      </dsp:nvSpPr>
      <dsp:spPr>
        <a:xfrm>
          <a:off x="1936147" y="2414697"/>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21 % mélységi víz</a:t>
          </a:r>
        </a:p>
      </dsp:txBody>
      <dsp:txXfrm>
        <a:off x="1936147" y="2414697"/>
        <a:ext cx="1599818" cy="799909"/>
      </dsp:txXfrm>
    </dsp:sp>
    <dsp:sp modelId="{BB072F8C-5437-43D4-A1A1-AEDAE7719120}">
      <dsp:nvSpPr>
        <dsp:cNvPr id="0" name=""/>
        <dsp:cNvSpPr/>
      </dsp:nvSpPr>
      <dsp:spPr>
        <a:xfrm>
          <a:off x="3871927" y="2414697"/>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2 % felszíni édesvíz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(tavak, folyók)</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 légköri víz</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 talajvíz</a:t>
          </a:r>
        </a:p>
      </dsp:txBody>
      <dsp:txXfrm>
        <a:off x="3871927" y="2414697"/>
        <a:ext cx="1599818" cy="799909"/>
      </dsp:txXfrm>
    </dsp:sp>
    <dsp:sp modelId="{68548A8A-9829-48FF-AB53-3B9E991E612C}">
      <dsp:nvSpPr>
        <dsp:cNvPr id="0" name=""/>
        <dsp:cNvSpPr/>
      </dsp:nvSpPr>
      <dsp:spPr>
        <a:xfrm>
          <a:off x="3871927" y="1278826"/>
          <a:ext cx="1599818" cy="79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300" b="0" i="0" u="none" strike="noStrike" kern="1200" cap="none" normalizeH="0" baseline="0" smtClean="0">
              <a:ln>
                <a:noFill/>
              </a:ln>
              <a:solidFill>
                <a:schemeClr val="tx1"/>
              </a:solidFill>
              <a:effectLst/>
              <a:latin typeface="Arial" charset="0"/>
            </a:rPr>
            <a:t>97,5 sósvíz</a:t>
          </a:r>
        </a:p>
      </dsp:txBody>
      <dsp:txXfrm>
        <a:off x="3871927" y="1278826"/>
        <a:ext cx="1599818" cy="7999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45543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479487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7370658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798853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206002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350418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489027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7712509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330625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234263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5352400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1482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8305652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69391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699796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7631109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32835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30167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432573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832071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28692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69871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60718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9607443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7081095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153827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2469212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968068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8331412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02667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356238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53312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310406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92822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455967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255129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9738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5253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7298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820072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538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3764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34551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54196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72660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86450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68632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9448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9205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26093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7180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76520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62250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994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103268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52757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549904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17448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716475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04563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07745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02005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688579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24151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8370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28672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79052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89308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372516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550638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66076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60455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832138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75241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69991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4200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8060436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63328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723875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67957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91553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76767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652764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85768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2904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621171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2745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06267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03242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319713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71387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9981053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43750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84964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49698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26476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990539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74063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62738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14949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83274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45354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10734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118472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5341504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13938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7857779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5053787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538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05169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928750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34080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21517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906621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3517204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65598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0179455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224027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1D5F80A-7D78-461F-9FEE-2D76FB3B31F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259791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5FE25461-5062-4930-A4E0-1389A0CB8EF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2692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6292629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C5595A2-9470-462C-AED0-D9722E5CB31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832803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9BCC2F4A-B426-4193-A230-EAE191360C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580958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CB7F2819-49C7-43A0-B888-74C2571BA63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209593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31A2E38-5B6C-4603-AEDF-B209272AD20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5637967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FEB21B3-E1FB-4827-93ED-B127C9C4BA5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5808102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fld id="{0772D4C0-F60E-4A6D-8FA5-66A2EF57ECF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835944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F666B20-0EF1-4A04-BEEA-09C8444F5C0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4237474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027FF0C-9EB2-42C4-8D3D-E574BBEE8DA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283125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D7E1EB1-5498-4F97-92F7-4CD011A41BF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6303745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C43400D-83F9-40FA-9043-3AB69AE1EF3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04751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574048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64956589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40544218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5047563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649AB-FDA4-4567-8156-900C196EA23E}" type="datetimeFigureOut">
              <a:rPr lang="hu-HU" smtClean="0">
                <a:solidFill>
                  <a:prstClr val="black">
                    <a:tint val="75000"/>
                  </a:prstClr>
                </a:solidFill>
              </a:rPr>
              <a:pPr/>
              <a:t>2020. 04. 06.</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D6B29-4A8F-4FF3-BC6A-0AE86B52130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374769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13542683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37051126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3525180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92553176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42451508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811177-F5D4-4B0F-BAE5-3307A7050A0D}" type="slidenum">
              <a:rPr lang="hu-HU" altLang="hu-HU">
                <a:solidFill>
                  <a:srgbClr val="000000"/>
                </a:solidFill>
              </a:rPr>
              <a:pPr fontAlgn="base">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414882339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0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descr="w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33425"/>
            <a:ext cx="7993063" cy="515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1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hu-HU" altLang="hu-HU"/>
              <a:t>A víz körforgása</a:t>
            </a:r>
          </a:p>
        </p:txBody>
      </p:sp>
      <p:pic>
        <p:nvPicPr>
          <p:cNvPr id="286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7544" y="1340768"/>
            <a:ext cx="8229600" cy="4525963"/>
          </a:xfrm>
        </p:spPr>
      </p:pic>
      <p:sp>
        <p:nvSpPr>
          <p:cNvPr id="2" name="Szövegdoboz 1"/>
          <p:cNvSpPr txBox="1"/>
          <p:nvPr/>
        </p:nvSpPr>
        <p:spPr>
          <a:xfrm>
            <a:off x="827584" y="5949280"/>
            <a:ext cx="7200800" cy="523220"/>
          </a:xfrm>
          <a:prstGeom prst="rect">
            <a:avLst/>
          </a:prstGeom>
          <a:noFill/>
        </p:spPr>
        <p:txBody>
          <a:bodyPr wrap="square" rtlCol="0">
            <a:spAutoFit/>
          </a:bodyPr>
          <a:lstStyle/>
          <a:p>
            <a:r>
              <a:rPr lang="hu-HU" sz="2800" dirty="0" smtClean="0">
                <a:latin typeface="Andalus" panose="02020603050405020304" pitchFamily="18" charset="-78"/>
                <a:cs typeface="Andalus" panose="02020603050405020304" pitchFamily="18" charset="-78"/>
              </a:rPr>
              <a:t>Légszennyezés miatt savas eső keletkezik.</a:t>
            </a:r>
            <a:endParaRPr lang="hu-HU"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23068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íztisztító, víz, viz, fordított ozmóz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2565400" cy="5473700"/>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ChangeArrowheads="1"/>
          </p:cNvSpPr>
          <p:nvPr/>
        </p:nvSpPr>
        <p:spPr bwMode="auto">
          <a:xfrm>
            <a:off x="4427538" y="757238"/>
            <a:ext cx="338455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hu-HU" altLang="hu-HU">
                <a:solidFill>
                  <a:srgbClr val="000000"/>
                </a:solidFill>
              </a:rPr>
              <a:t>Sejtjeink, vérünk és emésztőnedveink alapjaként a víz, mint hordozó anyag (oldószer) oldott anyag formájában szállítja a tápanyagokat az emésztőrendszerünktől a sejtekig, majd a kiválasztó szerveken keresztül eltávolítja a szervezetből a salakanyagokat. </a:t>
            </a:r>
            <a:r>
              <a:rPr lang="hu-HU" altLang="hu-HU" b="1">
                <a:solidFill>
                  <a:srgbClr val="000000"/>
                </a:solidFill>
              </a:rPr>
              <a:t>Gyakorlatilag az összes létfunkciónak, szervezetünk működésének alapja a víz.</a:t>
            </a:r>
            <a:endParaRPr lang="hu-HU" altLang="hu-HU">
              <a:solidFill>
                <a:srgbClr val="000000"/>
              </a:solidFill>
            </a:endParaRPr>
          </a:p>
          <a:p>
            <a:pPr algn="ctr" fontAlgn="base">
              <a:spcBef>
                <a:spcPct val="0"/>
              </a:spcBef>
              <a:spcAft>
                <a:spcPct val="0"/>
              </a:spcAft>
            </a:pPr>
            <a:r>
              <a:rPr lang="hu-HU" altLang="hu-HU" b="1">
                <a:solidFill>
                  <a:srgbClr val="000000"/>
                </a:solidFill>
              </a:rPr>
              <a:t>Testünk több mint 70%-át víz alkotja.</a:t>
            </a:r>
            <a:r>
              <a:rPr lang="hu-HU" altLang="hu-HU">
                <a:solidFill>
                  <a:srgbClr val="000000"/>
                </a:solidFill>
              </a:rPr>
              <a:t> Az agy 78%-a, a vér 86%-a, a szív 77%-a, a máj 84%-a, az izmok 70%-a víz. </a:t>
            </a:r>
          </a:p>
          <a:p>
            <a:pPr algn="ctr" fontAlgn="base">
              <a:spcBef>
                <a:spcPct val="0"/>
              </a:spcBef>
              <a:spcAft>
                <a:spcPct val="0"/>
              </a:spcAft>
            </a:pPr>
            <a:r>
              <a:rPr lang="hu-HU" altLang="hu-HU" b="1">
                <a:solidFill>
                  <a:srgbClr val="000000"/>
                </a:solidFill>
              </a:rPr>
              <a:t>Az élettani folyamatok főszereplője a VÍZ!</a:t>
            </a:r>
          </a:p>
        </p:txBody>
      </p:sp>
    </p:spTree>
    <p:extLst>
      <p:ext uri="{BB962C8B-B14F-4D97-AF65-F5344CB8AC3E}">
        <p14:creationId xmlns:p14="http://schemas.microsoft.com/office/powerpoint/2010/main" val="2393454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765175"/>
            <a:ext cx="8229600" cy="5360988"/>
          </a:xfrm>
        </p:spPr>
        <p:txBody>
          <a:bodyPr/>
          <a:lstStyle/>
          <a:p>
            <a:pPr>
              <a:buFontTx/>
              <a:buNone/>
            </a:pPr>
            <a:r>
              <a:rPr lang="hu-HU" altLang="hu-HU" dirty="0"/>
              <a:t>A víz felhasználása:</a:t>
            </a:r>
          </a:p>
          <a:p>
            <a:pPr>
              <a:buFontTx/>
              <a:buChar char="-"/>
            </a:pPr>
            <a:r>
              <a:rPr lang="hu-HU" altLang="hu-HU" dirty="0"/>
              <a:t>Az élet </a:t>
            </a:r>
            <a:r>
              <a:rPr lang="hu-HU" altLang="hu-HU" dirty="0" smtClean="0"/>
              <a:t>feltétele –ivóvíz (tisztított) </a:t>
            </a:r>
            <a:endParaRPr lang="hu-HU" altLang="hu-HU" dirty="0"/>
          </a:p>
          <a:p>
            <a:pPr>
              <a:buFontTx/>
              <a:buChar char="-"/>
            </a:pPr>
            <a:r>
              <a:rPr lang="hu-HU" altLang="hu-HU" dirty="0"/>
              <a:t>Kitűnő oldószer –dipólus és ion vegyületeket oldja: „hasonló a hasonlót”</a:t>
            </a:r>
          </a:p>
          <a:p>
            <a:pPr>
              <a:buFontTx/>
              <a:buChar char="-"/>
            </a:pPr>
            <a:r>
              <a:rPr lang="hu-HU" altLang="hu-HU" dirty="0"/>
              <a:t>Nélkülözhetetlen a háztartásban, </a:t>
            </a:r>
            <a:r>
              <a:rPr lang="hu-HU" altLang="hu-HU" dirty="0" smtClean="0"/>
              <a:t>iparban, mezőgazdaságban.</a:t>
            </a:r>
          </a:p>
          <a:p>
            <a:pPr>
              <a:buFontTx/>
              <a:buChar char="-"/>
            </a:pPr>
            <a:r>
              <a:rPr lang="hu-HU" altLang="hu-HU" dirty="0" smtClean="0"/>
              <a:t>Gyógyvizek</a:t>
            </a:r>
          </a:p>
          <a:p>
            <a:pPr>
              <a:buFontTx/>
              <a:buChar char="-"/>
            </a:pPr>
            <a:endParaRPr lang="hu-HU" altLang="hu-HU" dirty="0"/>
          </a:p>
        </p:txBody>
      </p:sp>
      <p:pic>
        <p:nvPicPr>
          <p:cNvPr id="21514" name="Picture 10" descr="ANd9GcRCRtumktIhy_PyOcDyR8p7HSr3Uhoaa3yb3NdXMjhgRENWTSte4ZlZwWdc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576638"/>
            <a:ext cx="3024188" cy="28035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220px-Na%2BH2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50912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ANd9GcS7kctZ30vQyM1HvebU4BiyN0q_tmLvqJoXH3XpvlbarjP76ZQ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33375"/>
            <a:ext cx="1752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09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ChangeArrowheads="1"/>
          </p:cNvSpPr>
          <p:nvPr/>
        </p:nvSpPr>
        <p:spPr bwMode="auto">
          <a:xfrm>
            <a:off x="107950" y="260350"/>
            <a:ext cx="3816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hu-HU" altLang="hu-HU" sz="3200"/>
              <a:t>Vízszennyezés!!!</a:t>
            </a:r>
          </a:p>
        </p:txBody>
      </p:sp>
      <p:sp>
        <p:nvSpPr>
          <p:cNvPr id="9227" name="AutoShape 11" descr="2Q=="/>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u-HU"/>
          </a:p>
        </p:txBody>
      </p:sp>
      <p:pic>
        <p:nvPicPr>
          <p:cNvPr id="9230" name="Picture 14" descr="szennyezes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60575"/>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Vízszennyezé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6035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Vízszennyezé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57346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http://www.bhm.hu/%C9rdekess%E9gek/images/vizszennyezes/szennyezes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581525"/>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www.bhm.hu/%C9rdekess%E9gek/images/vizszennyezes/szennyezes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213100"/>
            <a:ext cx="2697162" cy="185420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Vízszennyezé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868363"/>
            <a:ext cx="2017712" cy="151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8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rv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267"/>
            <a:ext cx="9105099" cy="6013475"/>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3"/>
          <p:cNvSpPr>
            <a:spLocks noChangeArrowheads="1"/>
          </p:cNvSpPr>
          <p:nvPr/>
        </p:nvSpPr>
        <p:spPr bwMode="auto">
          <a:xfrm>
            <a:off x="2376488" y="4179888"/>
            <a:ext cx="6767512" cy="2563812"/>
          </a:xfrm>
          <a:prstGeom prst="rect">
            <a:avLst/>
          </a:prstGeom>
          <a:solidFill>
            <a:srgbClr val="CCFFFF">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hu-HU" altLang="hu-HU" dirty="0">
                <a:solidFill>
                  <a:srgbClr val="000000"/>
                </a:solidFill>
              </a:rPr>
              <a:t>Az árvizek a legsúlyosabb természeti katasztrófák közé tartoznak. Európában 1987 és 1996 között 100 jelentős árvíz pusztított, az anyagi kár közel 100 milliárd euró(25 000 milliárd Ft) volt. Az elmúlt évek drámai tiszai árvizeire és a </a:t>
            </a:r>
            <a:r>
              <a:rPr lang="hu-HU" altLang="hu-HU" dirty="0" smtClean="0">
                <a:solidFill>
                  <a:srgbClr val="000000"/>
                </a:solidFill>
              </a:rPr>
              <a:t>2002 </a:t>
            </a:r>
            <a:r>
              <a:rPr lang="hu-HU" altLang="hu-HU" dirty="0">
                <a:solidFill>
                  <a:srgbClr val="000000"/>
                </a:solidFill>
              </a:rPr>
              <a:t>európai </a:t>
            </a:r>
            <a:r>
              <a:rPr lang="hu-HU" altLang="hu-HU" dirty="0" smtClean="0">
                <a:solidFill>
                  <a:srgbClr val="000000"/>
                </a:solidFill>
              </a:rPr>
              <a:t>katasztrófákra is emlékezünk</a:t>
            </a:r>
            <a:r>
              <a:rPr lang="hu-HU" altLang="hu-HU" dirty="0">
                <a:solidFill>
                  <a:srgbClr val="000000"/>
                </a:solidFill>
              </a:rPr>
              <a:t>. Erősödik a meggyőződés, hogy a "meglepő" események kiváltói az éghajlat és a területhasználat változásai, amelyek különösen a</a:t>
            </a:r>
            <a:r>
              <a:rPr lang="hu-HU" altLang="hu-HU" b="1" dirty="0">
                <a:solidFill>
                  <a:srgbClr val="000000"/>
                </a:solidFill>
              </a:rPr>
              <a:t> </a:t>
            </a:r>
            <a:r>
              <a:rPr lang="hu-HU" altLang="hu-HU" dirty="0">
                <a:solidFill>
                  <a:srgbClr val="000000"/>
                </a:solidFill>
              </a:rPr>
              <a:t>több országra kiterjedő, osztott vízgyűjtőkön kitüntetett figyelmet és nemzetközi összefogást igényelnek. </a:t>
            </a:r>
          </a:p>
        </p:txBody>
      </p:sp>
    </p:spTree>
    <p:extLst>
      <p:ext uri="{BB962C8B-B14F-4D97-AF65-F5344CB8AC3E}">
        <p14:creationId xmlns:p14="http://schemas.microsoft.com/office/powerpoint/2010/main" val="177325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kisiskol_foldkorf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349500"/>
            <a:ext cx="5256213" cy="3578225"/>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p:cNvSpPr>
            <a:spLocks noChangeArrowheads="1"/>
          </p:cNvSpPr>
          <p:nvPr/>
        </p:nvSpPr>
        <p:spPr bwMode="auto">
          <a:xfrm>
            <a:off x="971550" y="90488"/>
            <a:ext cx="77025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hu-HU" altLang="hu-HU" sz="2000" i="1">
                <a:solidFill>
                  <a:srgbClr val="000000"/>
                </a:solidFill>
              </a:rPr>
              <a:t>"Víz!</a:t>
            </a:r>
            <a:br>
              <a:rPr lang="hu-HU" altLang="hu-HU" sz="2000" i="1">
                <a:solidFill>
                  <a:srgbClr val="000000"/>
                </a:solidFill>
              </a:rPr>
            </a:br>
            <a:r>
              <a:rPr lang="hu-HU" altLang="hu-HU" sz="2000" i="1">
                <a:solidFill>
                  <a:srgbClr val="000000"/>
                </a:solidFill>
              </a:rPr>
              <a:t>Se ízed nincs, se zamatod, nem lehet meghatározni téged, megízlelnek,</a:t>
            </a:r>
            <a:br>
              <a:rPr lang="hu-HU" altLang="hu-HU" sz="2000" i="1">
                <a:solidFill>
                  <a:srgbClr val="000000"/>
                </a:solidFill>
              </a:rPr>
            </a:br>
            <a:r>
              <a:rPr lang="hu-HU" altLang="hu-HU" sz="2000" i="1">
                <a:solidFill>
                  <a:srgbClr val="000000"/>
                </a:solidFill>
              </a:rPr>
              <a:t>anélkül, hogy megismernének. Nem szükséges vagy az életben: </a:t>
            </a:r>
            <a:br>
              <a:rPr lang="hu-HU" altLang="hu-HU" sz="2000" i="1">
                <a:solidFill>
                  <a:srgbClr val="000000"/>
                </a:solidFill>
              </a:rPr>
            </a:br>
            <a:r>
              <a:rPr lang="hu-HU" altLang="hu-HU" sz="2000" i="1">
                <a:solidFill>
                  <a:srgbClr val="000000"/>
                </a:solidFill>
              </a:rPr>
              <a:t>maga az élet vagy."</a:t>
            </a:r>
            <a:endParaRPr lang="hu-HU" altLang="hu-HU" sz="2000">
              <a:solidFill>
                <a:srgbClr val="000000"/>
              </a:solidFill>
            </a:endParaRPr>
          </a:p>
          <a:p>
            <a:pPr algn="ctr" fontAlgn="base">
              <a:spcBef>
                <a:spcPct val="0"/>
              </a:spcBef>
              <a:spcAft>
                <a:spcPct val="0"/>
              </a:spcAft>
            </a:pPr>
            <a:r>
              <a:rPr lang="hu-HU" altLang="hu-HU" sz="2000">
                <a:solidFill>
                  <a:srgbClr val="000000"/>
                </a:solidFill>
              </a:rPr>
              <a:t>(Saint-Exupéry)</a:t>
            </a:r>
          </a:p>
          <a:p>
            <a:pPr algn="ctr" eaLnBrk="0" fontAlgn="base" hangingPunct="0">
              <a:spcBef>
                <a:spcPct val="0"/>
              </a:spcBef>
              <a:spcAft>
                <a:spcPct val="0"/>
              </a:spcAft>
            </a:pPr>
            <a:endParaRPr lang="hu-HU" altLang="hu-HU" sz="2000">
              <a:solidFill>
                <a:srgbClr val="000000"/>
              </a:solidFill>
            </a:endParaRPr>
          </a:p>
        </p:txBody>
      </p:sp>
    </p:spTree>
    <p:extLst>
      <p:ext uri="{BB962C8B-B14F-4D97-AF65-F5344CB8AC3E}">
        <p14:creationId xmlns:p14="http://schemas.microsoft.com/office/powerpoint/2010/main" val="167663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843" y="1916832"/>
            <a:ext cx="7465896" cy="491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683567" y="404664"/>
            <a:ext cx="7812171" cy="1200329"/>
          </a:xfrm>
          <a:prstGeom prst="rect">
            <a:avLst/>
          </a:prstGeom>
          <a:noFill/>
        </p:spPr>
        <p:txBody>
          <a:bodyPr wrap="square" rtlCol="0">
            <a:spAutoFit/>
          </a:bodyPr>
          <a:lstStyle/>
          <a:p>
            <a:r>
              <a:rPr lang="hu-HU" sz="2400" dirty="0">
                <a:solidFill>
                  <a:prstClr val="black"/>
                </a:solidFill>
                <a:latin typeface="Andalus" panose="02020603050405020304" pitchFamily="18" charset="-78"/>
                <a:cs typeface="Andalus" panose="02020603050405020304" pitchFamily="18" charset="-78"/>
              </a:rPr>
              <a:t>A víz az egyetlen anyag, amely mind három halmazállapotban, akár egy helyen is </a:t>
            </a:r>
            <a:r>
              <a:rPr lang="hu-HU" sz="2400" dirty="0" smtClean="0">
                <a:solidFill>
                  <a:prstClr val="black"/>
                </a:solidFill>
                <a:latin typeface="Andalus" panose="02020603050405020304" pitchFamily="18" charset="-78"/>
                <a:cs typeface="Andalus" panose="02020603050405020304" pitchFamily="18" charset="-78"/>
              </a:rPr>
              <a:t>megtalálható a természetben.</a:t>
            </a:r>
            <a:endParaRPr lang="hu-HU" sz="2400"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5111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476250"/>
            <a:ext cx="8229600" cy="5649913"/>
          </a:xfrm>
        </p:spPr>
        <p:txBody>
          <a:bodyPr/>
          <a:lstStyle/>
          <a:p>
            <a:pPr>
              <a:buFontTx/>
              <a:buNone/>
            </a:pPr>
            <a:r>
              <a:rPr lang="hu-HU" altLang="hu-HU" dirty="0"/>
              <a:t>A kémiailag tiszta víz </a:t>
            </a:r>
            <a:r>
              <a:rPr lang="hu-HU" altLang="hu-HU" dirty="0" smtClean="0"/>
              <a:t>– desztillált víz</a:t>
            </a:r>
          </a:p>
          <a:p>
            <a:pPr>
              <a:buFontTx/>
              <a:buNone/>
            </a:pPr>
            <a:r>
              <a:rPr lang="hu-HU" altLang="hu-HU" dirty="0" smtClean="0"/>
              <a:t>- vegyület</a:t>
            </a:r>
            <a:r>
              <a:rPr lang="hu-HU" altLang="hu-HU" dirty="0"/>
              <a:t>.</a:t>
            </a:r>
          </a:p>
          <a:p>
            <a:pPr>
              <a:buFontTx/>
              <a:buNone/>
            </a:pPr>
            <a:r>
              <a:rPr lang="hu-HU" altLang="hu-HU" dirty="0"/>
              <a:t>A víz dipólus molekulákból áll. </a:t>
            </a:r>
          </a:p>
          <a:p>
            <a:pPr>
              <a:buFontTx/>
              <a:buNone/>
            </a:pPr>
            <a:r>
              <a:rPr lang="hu-HU" altLang="hu-HU" sz="3600" dirty="0"/>
              <a:t>Poláris kovalens kötés tartja össze.</a:t>
            </a:r>
            <a:endParaRPr lang="hu-HU" altLang="hu-HU" dirty="0"/>
          </a:p>
          <a:p>
            <a:pPr>
              <a:buFontTx/>
              <a:buNone/>
            </a:pPr>
            <a:r>
              <a:rPr lang="hu-HU" altLang="hu-HU" dirty="0"/>
              <a:t>A víz összegképlete:</a:t>
            </a:r>
          </a:p>
          <a:p>
            <a:pPr algn="ctr">
              <a:buFontTx/>
              <a:buNone/>
            </a:pPr>
            <a:r>
              <a:rPr lang="hu-HU" altLang="hu-HU" sz="4800" dirty="0"/>
              <a:t>H</a:t>
            </a:r>
            <a:r>
              <a:rPr lang="hu-HU" altLang="hu-HU" sz="4800" baseline="-25000" dirty="0"/>
              <a:t>2</a:t>
            </a:r>
            <a:r>
              <a:rPr lang="hu-HU" altLang="hu-HU" sz="4800" dirty="0"/>
              <a:t>O</a:t>
            </a:r>
          </a:p>
          <a:p>
            <a:pPr>
              <a:buFontTx/>
              <a:buNone/>
            </a:pPr>
            <a:r>
              <a:rPr lang="hu-HU" altLang="hu-HU" sz="3600" dirty="0"/>
              <a:t>Szerkezeti képlete:</a:t>
            </a:r>
          </a:p>
          <a:p>
            <a:pPr>
              <a:buFontTx/>
              <a:buNone/>
            </a:pPr>
            <a:endParaRPr lang="hu-HU" altLang="hu-HU" sz="3600" dirty="0"/>
          </a:p>
          <a:p>
            <a:pPr>
              <a:buFontTx/>
              <a:buNone/>
            </a:pPr>
            <a:endParaRPr lang="hu-HU" altLang="hu-HU" sz="3600" dirty="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581525"/>
            <a:ext cx="1944688" cy="143668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ater_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980728"/>
            <a:ext cx="1930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501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2" end="2"/>
                                            </p:txEl>
                                          </p:spTgt>
                                        </p:tgtEl>
                                        <p:attrNameLst>
                                          <p:attrName>style.visibility</p:attrName>
                                        </p:attrNameLst>
                                      </p:cBhvr>
                                      <p:to>
                                        <p:strVal val="visible"/>
                                      </p:to>
                                    </p:set>
                                    <p:anim calcmode="lin" valueType="num">
                                      <p:cBhvr additive="base">
                                        <p:cTn id="19"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42">
                                            <p:txEl>
                                              <p:pRg st="3" end="3"/>
                                            </p:txEl>
                                          </p:spTgt>
                                        </p:tgtEl>
                                        <p:attrNameLst>
                                          <p:attrName>style.visibility</p:attrName>
                                        </p:attrNameLst>
                                      </p:cBhvr>
                                      <p:to>
                                        <p:strVal val="visible"/>
                                      </p:to>
                                    </p:set>
                                    <p:anim calcmode="lin" valueType="num">
                                      <p:cBhvr additive="base">
                                        <p:cTn id="25"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42">
                                            <p:txEl>
                                              <p:pRg st="4" end="4"/>
                                            </p:txEl>
                                          </p:spTgt>
                                        </p:tgtEl>
                                        <p:attrNameLst>
                                          <p:attrName>style.visibility</p:attrName>
                                        </p:attrNameLst>
                                      </p:cBhvr>
                                      <p:to>
                                        <p:strVal val="visible"/>
                                      </p:to>
                                    </p:set>
                                    <p:anim calcmode="lin" valueType="num">
                                      <p:cBhvr additive="base">
                                        <p:cTn id="31"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42">
                                            <p:txEl>
                                              <p:pRg st="5" end="5"/>
                                            </p:txEl>
                                          </p:spTgt>
                                        </p:tgtEl>
                                        <p:attrNameLst>
                                          <p:attrName>style.visibility</p:attrName>
                                        </p:attrNameLst>
                                      </p:cBhvr>
                                      <p:to>
                                        <p:strVal val="visible"/>
                                      </p:to>
                                    </p:set>
                                    <p:anim calcmode="lin" valueType="num">
                                      <p:cBhvr additive="base">
                                        <p:cTn id="35" dur="5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42">
                                            <p:txEl>
                                              <p:pRg st="6" end="6"/>
                                            </p:txEl>
                                          </p:spTgt>
                                        </p:tgtEl>
                                        <p:attrNameLst>
                                          <p:attrName>style.visibility</p:attrName>
                                        </p:attrNameLst>
                                      </p:cBhvr>
                                      <p:to>
                                        <p:strVal val="visible"/>
                                      </p:to>
                                    </p:set>
                                    <p:anim calcmode="lin" valueType="num">
                                      <p:cBhvr additive="base">
                                        <p:cTn id="39" dur="5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245"/>
                                        </p:tgtEl>
                                        <p:attrNameLst>
                                          <p:attrName>style.visibility</p:attrName>
                                        </p:attrNameLst>
                                      </p:cBhvr>
                                      <p:to>
                                        <p:strVal val="visible"/>
                                      </p:to>
                                    </p:set>
                                    <p:anim calcmode="lin" valueType="num">
                                      <p:cBhvr additive="base">
                                        <p:cTn id="45" dur="500" fill="hold"/>
                                        <p:tgtEl>
                                          <p:spTgt spid="10245"/>
                                        </p:tgtEl>
                                        <p:attrNameLst>
                                          <p:attrName>ppt_x</p:attrName>
                                        </p:attrNameLst>
                                      </p:cBhvr>
                                      <p:tavLst>
                                        <p:tav tm="0">
                                          <p:val>
                                            <p:strVal val="#ppt_x"/>
                                          </p:val>
                                        </p:tav>
                                        <p:tav tm="100000">
                                          <p:val>
                                            <p:strVal val="#ppt_x"/>
                                          </p:val>
                                        </p:tav>
                                      </p:tavLst>
                                    </p:anim>
                                    <p:anim calcmode="lin" valueType="num">
                                      <p:cBhvr additive="base">
                                        <p:cTn id="46"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476672"/>
            <a:ext cx="8229600" cy="5649491"/>
          </a:xfrm>
        </p:spPr>
        <p:txBody>
          <a:bodyPr/>
          <a:lstStyle/>
          <a:p>
            <a:pPr marL="0" indent="0">
              <a:buNone/>
            </a:pPr>
            <a:r>
              <a:rPr lang="hu-HU" sz="2800" dirty="0" smtClean="0">
                <a:solidFill>
                  <a:srgbClr val="FF0000"/>
                </a:solidFill>
              </a:rPr>
              <a:t>Milyen különleges tulajdonságok adódnak a víz szerkezetéből?</a:t>
            </a:r>
          </a:p>
          <a:p>
            <a:pPr marL="0" indent="0">
              <a:buNone/>
            </a:pPr>
            <a:r>
              <a:rPr lang="hu-HU" sz="2800" dirty="0" smtClean="0"/>
              <a:t>Fizikai tulajdonságai:</a:t>
            </a:r>
          </a:p>
          <a:p>
            <a:pPr marL="0" indent="0">
              <a:buNone/>
            </a:pPr>
            <a:r>
              <a:rPr lang="hu-HU" sz="2800" dirty="0" smtClean="0"/>
              <a:t>   Színtelen, szagtalan, íztelen folyadék. Forráspontja 100 </a:t>
            </a:r>
            <a:r>
              <a:rPr lang="hu-HU" sz="2800" baseline="30000" dirty="0" err="1" smtClean="0"/>
              <a:t>o</a:t>
            </a:r>
            <a:r>
              <a:rPr lang="hu-HU" sz="2800" dirty="0" err="1" smtClean="0"/>
              <a:t>C</a:t>
            </a:r>
            <a:r>
              <a:rPr lang="hu-HU" sz="2800" dirty="0" smtClean="0"/>
              <a:t>, fagyáspontja 0 </a:t>
            </a:r>
            <a:r>
              <a:rPr lang="hu-HU" sz="2800" baseline="30000" dirty="0" err="1" smtClean="0"/>
              <a:t>o</a:t>
            </a:r>
            <a:r>
              <a:rPr lang="hu-HU" sz="2800" dirty="0" err="1" smtClean="0"/>
              <a:t>C</a:t>
            </a:r>
            <a:r>
              <a:rPr lang="hu-HU" sz="2800" dirty="0" smtClean="0"/>
              <a:t>. </a:t>
            </a:r>
          </a:p>
          <a:p>
            <a:pPr marL="0" indent="0">
              <a:buNone/>
            </a:pPr>
            <a:r>
              <a:rPr lang="hu-HU" sz="2800" dirty="0" smtClean="0"/>
              <a:t>Szilárd állapotban molekularácsot alkot. </a:t>
            </a:r>
          </a:p>
          <a:p>
            <a:pPr marL="0" indent="0">
              <a:buNone/>
            </a:pPr>
            <a:r>
              <a:rPr lang="hu-HU" sz="2800" dirty="0" smtClean="0"/>
              <a:t>A jég sűrűsége kisebb a víznél. </a:t>
            </a:r>
          </a:p>
          <a:p>
            <a:pPr marL="0" indent="0">
              <a:buNone/>
            </a:pPr>
            <a:r>
              <a:rPr lang="hu-HU" sz="2800" dirty="0" smtClean="0"/>
              <a:t>4 </a:t>
            </a:r>
            <a:r>
              <a:rPr lang="hu-HU" sz="2800" baseline="30000" dirty="0" err="1" smtClean="0"/>
              <a:t>o</a:t>
            </a:r>
            <a:r>
              <a:rPr lang="hu-HU" sz="2800" dirty="0" err="1" smtClean="0"/>
              <a:t>C-os</a:t>
            </a:r>
            <a:r>
              <a:rPr lang="hu-HU" sz="2800" dirty="0" smtClean="0"/>
              <a:t> víz sűrűsége a legnagyobb. </a:t>
            </a:r>
          </a:p>
          <a:p>
            <a:pPr marL="0" indent="0">
              <a:buNone/>
            </a:pPr>
            <a:r>
              <a:rPr lang="hu-HU" sz="2800" dirty="0" smtClean="0"/>
              <a:t>(Térfogata a legkisebb.) Jó oldószer. </a:t>
            </a:r>
          </a:p>
          <a:p>
            <a:pPr marL="0" indent="0">
              <a:buNone/>
            </a:pPr>
            <a:r>
              <a:rPr lang="hu-HU" sz="2800" dirty="0" smtClean="0"/>
              <a:t>Jó hőtároló képességű.</a:t>
            </a:r>
          </a:p>
          <a:p>
            <a:pPr marL="0" indent="0">
              <a:buNone/>
            </a:pPr>
            <a:endParaRPr lang="hu-H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356992"/>
            <a:ext cx="2157413"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332656"/>
            <a:ext cx="8229600" cy="5793507"/>
          </a:xfrm>
        </p:spPr>
        <p:txBody>
          <a:bodyPr/>
          <a:lstStyle/>
          <a:p>
            <a:pPr>
              <a:lnSpc>
                <a:spcPct val="90000"/>
              </a:lnSpc>
              <a:buFontTx/>
              <a:buNone/>
            </a:pPr>
            <a:endParaRPr lang="hu-HU" altLang="hu-HU" sz="2800" dirty="0" smtClean="0">
              <a:solidFill>
                <a:srgbClr val="FF0000"/>
              </a:solidFill>
              <a:latin typeface="Andalus" panose="02020603050405020304" pitchFamily="18" charset="-78"/>
              <a:cs typeface="Andalus" panose="02020603050405020304" pitchFamily="18" charset="-78"/>
            </a:endParaRPr>
          </a:p>
          <a:p>
            <a:pPr>
              <a:lnSpc>
                <a:spcPct val="90000"/>
              </a:lnSpc>
              <a:buFontTx/>
              <a:buNone/>
            </a:pPr>
            <a:r>
              <a:rPr lang="hu-HU" altLang="hu-HU" sz="2800" dirty="0" smtClean="0">
                <a:solidFill>
                  <a:srgbClr val="FF0000"/>
                </a:solidFill>
                <a:latin typeface="Andalus" panose="02020603050405020304" pitchFamily="18" charset="-78"/>
                <a:cs typeface="Andalus" panose="02020603050405020304" pitchFamily="18" charset="-78"/>
              </a:rPr>
              <a:t>Hasonlítsuk </a:t>
            </a:r>
            <a:r>
              <a:rPr lang="hu-HU" altLang="hu-HU" sz="2800" dirty="0">
                <a:solidFill>
                  <a:srgbClr val="FF0000"/>
                </a:solidFill>
                <a:latin typeface="Andalus" panose="02020603050405020304" pitchFamily="18" charset="-78"/>
                <a:cs typeface="Andalus" panose="02020603050405020304" pitchFamily="18" charset="-78"/>
              </a:rPr>
              <a:t>össze az O</a:t>
            </a:r>
            <a:r>
              <a:rPr lang="hu-HU" altLang="hu-HU" sz="2800" baseline="-25000" dirty="0">
                <a:solidFill>
                  <a:srgbClr val="FF0000"/>
                </a:solidFill>
                <a:latin typeface="Andalus" panose="02020603050405020304" pitchFamily="18" charset="-78"/>
                <a:cs typeface="Andalus" panose="02020603050405020304" pitchFamily="18" charset="-78"/>
              </a:rPr>
              <a:t>2</a:t>
            </a:r>
            <a:r>
              <a:rPr lang="hu-HU" altLang="hu-HU" sz="2800" dirty="0">
                <a:solidFill>
                  <a:srgbClr val="FF0000"/>
                </a:solidFill>
                <a:latin typeface="Andalus" panose="02020603050405020304" pitchFamily="18" charset="-78"/>
                <a:cs typeface="Andalus" panose="02020603050405020304" pitchFamily="18" charset="-78"/>
              </a:rPr>
              <a:t>, a Cl</a:t>
            </a:r>
            <a:r>
              <a:rPr lang="hu-HU" altLang="hu-HU" sz="2800" baseline="-25000" dirty="0">
                <a:solidFill>
                  <a:srgbClr val="FF0000"/>
                </a:solidFill>
                <a:latin typeface="Andalus" panose="02020603050405020304" pitchFamily="18" charset="-78"/>
                <a:cs typeface="Andalus" panose="02020603050405020304" pitchFamily="18" charset="-78"/>
              </a:rPr>
              <a:t>2</a:t>
            </a:r>
            <a:r>
              <a:rPr lang="hu-HU" altLang="hu-HU" sz="2800" dirty="0">
                <a:solidFill>
                  <a:srgbClr val="FF0000"/>
                </a:solidFill>
                <a:latin typeface="Andalus" panose="02020603050405020304" pitchFamily="18" charset="-78"/>
                <a:cs typeface="Andalus" panose="02020603050405020304" pitchFamily="18" charset="-78"/>
              </a:rPr>
              <a:t> és a H</a:t>
            </a:r>
            <a:r>
              <a:rPr lang="hu-HU" altLang="hu-HU" sz="2800" baseline="-25000" dirty="0">
                <a:solidFill>
                  <a:srgbClr val="FF0000"/>
                </a:solidFill>
                <a:latin typeface="Andalus" panose="02020603050405020304" pitchFamily="18" charset="-78"/>
                <a:cs typeface="Andalus" panose="02020603050405020304" pitchFamily="18" charset="-78"/>
              </a:rPr>
              <a:t>2</a:t>
            </a:r>
            <a:r>
              <a:rPr lang="hu-HU" altLang="hu-HU" sz="2800" dirty="0">
                <a:solidFill>
                  <a:srgbClr val="FF0000"/>
                </a:solidFill>
                <a:latin typeface="Andalus" panose="02020603050405020304" pitchFamily="18" charset="-78"/>
                <a:cs typeface="Andalus" panose="02020603050405020304" pitchFamily="18" charset="-78"/>
              </a:rPr>
              <a:t>O molekula tömegét!</a:t>
            </a:r>
          </a:p>
          <a:p>
            <a:pPr>
              <a:lnSpc>
                <a:spcPct val="90000"/>
              </a:lnSpc>
              <a:buFontTx/>
              <a:buNone/>
            </a:pPr>
            <a:r>
              <a:rPr lang="hu-HU" altLang="hu-HU" sz="2800" dirty="0">
                <a:latin typeface="Andalus" panose="02020603050405020304" pitchFamily="18" charset="-78"/>
                <a:cs typeface="Andalus" panose="02020603050405020304" pitchFamily="18" charset="-78"/>
              </a:rPr>
              <a:t>32 g, </a:t>
            </a:r>
            <a:r>
              <a:rPr lang="hu-HU" altLang="hu-HU" sz="2800" dirty="0" smtClean="0">
                <a:latin typeface="Andalus" panose="02020603050405020304" pitchFamily="18" charset="-78"/>
                <a:cs typeface="Andalus" panose="02020603050405020304" pitchFamily="18" charset="-78"/>
              </a:rPr>
              <a:t>71 g, 18 g</a:t>
            </a:r>
            <a:r>
              <a:rPr lang="hu-HU" altLang="hu-HU" sz="2800" dirty="0" smtClean="0">
                <a:solidFill>
                  <a:srgbClr val="FF0000"/>
                </a:solidFill>
                <a:latin typeface="Andalus" panose="02020603050405020304" pitchFamily="18" charset="-78"/>
                <a:cs typeface="Andalus" panose="02020603050405020304" pitchFamily="18" charset="-78"/>
              </a:rPr>
              <a:t>.</a:t>
            </a:r>
            <a:endParaRPr lang="hu-HU" altLang="hu-HU" sz="2800" dirty="0">
              <a:solidFill>
                <a:srgbClr val="FF0000"/>
              </a:solidFill>
              <a:latin typeface="Andalus" panose="02020603050405020304" pitchFamily="18" charset="-78"/>
              <a:cs typeface="Andalus" panose="02020603050405020304" pitchFamily="18" charset="-78"/>
            </a:endParaRPr>
          </a:p>
          <a:p>
            <a:pPr>
              <a:lnSpc>
                <a:spcPct val="90000"/>
              </a:lnSpc>
              <a:buFontTx/>
              <a:buNone/>
            </a:pPr>
            <a:r>
              <a:rPr lang="hu-HU" altLang="hu-HU" sz="2800" dirty="0">
                <a:solidFill>
                  <a:srgbClr val="FF0000"/>
                </a:solidFill>
                <a:latin typeface="Andalus" panose="02020603050405020304" pitchFamily="18" charset="-78"/>
                <a:cs typeface="Andalus" panose="02020603050405020304" pitchFamily="18" charset="-78"/>
              </a:rPr>
              <a:t>Miért gáz a két nehezebb molekula és a víz miért nem?</a:t>
            </a:r>
          </a:p>
          <a:p>
            <a:pPr>
              <a:lnSpc>
                <a:spcPct val="90000"/>
              </a:lnSpc>
              <a:buFontTx/>
              <a:buNone/>
            </a:pPr>
            <a:r>
              <a:rPr lang="hu-HU" altLang="hu-HU" sz="2800" dirty="0" smtClean="0">
                <a:latin typeface="Andalus" panose="02020603050405020304" pitchFamily="18" charset="-78"/>
                <a:cs typeface="Andalus" panose="02020603050405020304" pitchFamily="18" charset="-78"/>
              </a:rPr>
              <a:t>O</a:t>
            </a:r>
            <a:r>
              <a:rPr lang="hu-HU" altLang="hu-HU" sz="2800" baseline="-25000" dirty="0" smtClean="0">
                <a:latin typeface="Andalus" panose="02020603050405020304" pitchFamily="18" charset="-78"/>
                <a:cs typeface="Andalus" panose="02020603050405020304" pitchFamily="18" charset="-78"/>
              </a:rPr>
              <a:t>2</a:t>
            </a:r>
            <a:r>
              <a:rPr lang="hu-HU" altLang="hu-HU" sz="2800" dirty="0">
                <a:latin typeface="Andalus" panose="02020603050405020304" pitchFamily="18" charset="-78"/>
                <a:cs typeface="Andalus" panose="02020603050405020304" pitchFamily="18" charset="-78"/>
              </a:rPr>
              <a:t>, a Cl</a:t>
            </a:r>
            <a:r>
              <a:rPr lang="hu-HU" altLang="hu-HU" sz="2800" baseline="-25000" dirty="0">
                <a:latin typeface="Andalus" panose="02020603050405020304" pitchFamily="18" charset="-78"/>
                <a:cs typeface="Andalus" panose="02020603050405020304" pitchFamily="18" charset="-78"/>
              </a:rPr>
              <a:t>2</a:t>
            </a:r>
            <a:r>
              <a:rPr lang="hu-HU" altLang="hu-HU" sz="2800" dirty="0">
                <a:latin typeface="Andalus" panose="02020603050405020304" pitchFamily="18" charset="-78"/>
                <a:cs typeface="Andalus" panose="02020603050405020304" pitchFamily="18" charset="-78"/>
              </a:rPr>
              <a:t> molekulák szimmetrikusak és nem vonzzák egymást.</a:t>
            </a:r>
          </a:p>
          <a:p>
            <a:pPr>
              <a:lnSpc>
                <a:spcPct val="90000"/>
              </a:lnSpc>
              <a:buFontTx/>
              <a:buNone/>
            </a:pPr>
            <a:r>
              <a:rPr lang="hu-HU" altLang="hu-HU" sz="2800" dirty="0">
                <a:latin typeface="Andalus" panose="02020603050405020304" pitchFamily="18" charset="-78"/>
                <a:cs typeface="Andalus" panose="02020603050405020304" pitchFamily="18" charset="-78"/>
              </a:rPr>
              <a:t>A vízmolekulák dipólus molekulák és vonzzák egymást.</a:t>
            </a:r>
          </a:p>
        </p:txBody>
      </p:sp>
    </p:spTree>
    <p:extLst>
      <p:ext uri="{BB962C8B-B14F-4D97-AF65-F5344CB8AC3E}">
        <p14:creationId xmlns:p14="http://schemas.microsoft.com/office/powerpoint/2010/main" val="15771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 calcmode="lin" valueType="num">
                                      <p:cBhvr additive="base">
                                        <p:cTn id="19"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8">
                                            <p:txEl>
                                              <p:pRg st="4" end="4"/>
                                            </p:txEl>
                                          </p:spTgt>
                                        </p:tgtEl>
                                        <p:attrNameLst>
                                          <p:attrName>style.visibility</p:attrName>
                                        </p:attrNameLst>
                                      </p:cBhvr>
                                      <p:to>
                                        <p:strVal val="visible"/>
                                      </p:to>
                                    </p:set>
                                    <p:anim calcmode="lin" valueType="num">
                                      <p:cBhvr additive="base">
                                        <p:cTn id="25"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
                                            <p:txEl>
                                              <p:pRg st="5" end="5"/>
                                            </p:txEl>
                                          </p:spTgt>
                                        </p:tgtEl>
                                        <p:attrNameLst>
                                          <p:attrName>style.visibility</p:attrName>
                                        </p:attrNameLst>
                                      </p:cBhvr>
                                      <p:to>
                                        <p:strVal val="visible"/>
                                      </p:to>
                                    </p:set>
                                    <p:anim calcmode="lin" valueType="num">
                                      <p:cBhvr additive="base">
                                        <p:cTn id="31" dur="5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6502616" cy="263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p:cNvSpPr txBox="1"/>
          <p:nvPr/>
        </p:nvSpPr>
        <p:spPr>
          <a:xfrm>
            <a:off x="899592" y="4149080"/>
            <a:ext cx="6912768" cy="2308324"/>
          </a:xfrm>
          <a:prstGeom prst="rect">
            <a:avLst/>
          </a:prstGeom>
          <a:noFill/>
        </p:spPr>
        <p:txBody>
          <a:bodyPr wrap="square" rtlCol="0">
            <a:spAutoFit/>
          </a:bodyPr>
          <a:lstStyle/>
          <a:p>
            <a:r>
              <a:rPr lang="hu-HU" sz="2400" dirty="0" smtClean="0">
                <a:latin typeface="Andalus" panose="02020603050405020304" pitchFamily="18" charset="-78"/>
                <a:cs typeface="Andalus" panose="02020603050405020304" pitchFamily="18" charset="-78"/>
              </a:rPr>
              <a:t>A molekula V alakú.</a:t>
            </a:r>
          </a:p>
          <a:p>
            <a:r>
              <a:rPr lang="hu-HU" sz="2400" dirty="0" smtClean="0">
                <a:latin typeface="Andalus" panose="02020603050405020304" pitchFamily="18" charset="-78"/>
                <a:cs typeface="Andalus" panose="02020603050405020304" pitchFamily="18" charset="-78"/>
              </a:rPr>
              <a:t>A molekulák ellentétes töltésükkel vonzzák egymást. Ezt a vonzó erőt hidrogénhíd kötésnek nevezzük. </a:t>
            </a:r>
            <a:r>
              <a:rPr lang="hu-HU" sz="2400" smtClean="0">
                <a:latin typeface="Andalus" panose="02020603050405020304" pitchFamily="18" charset="-78"/>
                <a:cs typeface="Andalus" panose="02020603050405020304" pitchFamily="18" charset="-78"/>
              </a:rPr>
              <a:t>Másodrendű kötés. </a:t>
            </a:r>
            <a:r>
              <a:rPr lang="hu-HU" sz="2400" dirty="0" smtClean="0">
                <a:latin typeface="Andalus" panose="02020603050405020304" pitchFamily="18" charset="-78"/>
                <a:cs typeface="Andalus" panose="02020603050405020304" pitchFamily="18" charset="-78"/>
              </a:rPr>
              <a:t>Ez tartja „fogva” a molekulákat és 100 </a:t>
            </a:r>
            <a:r>
              <a:rPr lang="hu-HU" sz="2400" baseline="30000" dirty="0" smtClean="0">
                <a:latin typeface="Andalus" panose="02020603050405020304" pitchFamily="18" charset="-78"/>
                <a:cs typeface="Andalus" panose="02020603050405020304" pitchFamily="18" charset="-78"/>
              </a:rPr>
              <a:t>o </a:t>
            </a:r>
            <a:r>
              <a:rPr lang="hu-HU" sz="2400" dirty="0" smtClean="0">
                <a:latin typeface="Andalus" panose="02020603050405020304" pitchFamily="18" charset="-78"/>
                <a:cs typeface="Andalus" panose="02020603050405020304" pitchFamily="18" charset="-78"/>
              </a:rPr>
              <a:t>C kell ahhoz, hogy gáz halmazállapotúvá váljon.</a:t>
            </a:r>
          </a:p>
        </p:txBody>
      </p:sp>
    </p:spTree>
    <p:extLst>
      <p:ext uri="{BB962C8B-B14F-4D97-AF65-F5344CB8AC3E}">
        <p14:creationId xmlns:p14="http://schemas.microsoft.com/office/powerpoint/2010/main" val="258577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692150"/>
            <a:ext cx="8229600" cy="5434013"/>
          </a:xfrm>
        </p:spPr>
        <p:txBody>
          <a:bodyPr/>
          <a:lstStyle/>
          <a:p>
            <a:pPr>
              <a:buFontTx/>
              <a:buNone/>
            </a:pPr>
            <a:r>
              <a:rPr lang="hu-HU" altLang="hu-HU" dirty="0">
                <a:solidFill>
                  <a:srgbClr val="FF0000"/>
                </a:solidFill>
              </a:rPr>
              <a:t>Miért nem pusztulnak el a halak</a:t>
            </a:r>
          </a:p>
          <a:p>
            <a:pPr>
              <a:buFontTx/>
              <a:buNone/>
            </a:pPr>
            <a:r>
              <a:rPr lang="hu-HU" altLang="hu-HU" dirty="0">
                <a:solidFill>
                  <a:srgbClr val="FF0000"/>
                </a:solidFill>
              </a:rPr>
              <a:t> télen a folyókban, tavakban?</a:t>
            </a:r>
          </a:p>
          <a:p>
            <a:pPr>
              <a:buFontTx/>
              <a:buNone/>
            </a:pPr>
            <a:endParaRPr lang="hu-HU" altLang="hu-HU"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800225"/>
            <a:ext cx="509587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800225"/>
            <a:ext cx="5095875" cy="3257550"/>
          </a:xfrm>
          <a:prstGeom prst="rect">
            <a:avLst/>
          </a:prstGeom>
          <a:noFill/>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539750" y="5013325"/>
            <a:ext cx="75612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hu-HU" altLang="hu-HU" sz="2400" dirty="0">
                <a:solidFill>
                  <a:srgbClr val="000000"/>
                </a:solidFill>
              </a:rPr>
              <a:t>A vízben a molekulák elgördülnek egymás mellett. Ahogy hűl a víz, „igyekszik” minden molekula ideális távolságra kerülni a másiktól, hogy a vonzó és taszító erők kiegyenlítődjenek.</a:t>
            </a:r>
          </a:p>
        </p:txBody>
      </p:sp>
      <p:sp>
        <p:nvSpPr>
          <p:cNvPr id="30726" name="AutoShape 6"/>
          <p:cNvSpPr>
            <a:spLocks noChangeArrowheads="1"/>
          </p:cNvSpPr>
          <p:nvPr/>
        </p:nvSpPr>
        <p:spPr bwMode="auto">
          <a:xfrm>
            <a:off x="4572000" y="1844675"/>
            <a:ext cx="2087563" cy="863600"/>
          </a:xfrm>
          <a:prstGeom prst="wedgeEllipseCallout">
            <a:avLst>
              <a:gd name="adj1" fmla="val -18060"/>
              <a:gd name="adj2" fmla="val 9889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a:solidFill>
                  <a:srgbClr val="000000"/>
                </a:solidFill>
              </a:rPr>
              <a:t>Legnagyobb térfogat</a:t>
            </a:r>
          </a:p>
        </p:txBody>
      </p:sp>
      <p:sp>
        <p:nvSpPr>
          <p:cNvPr id="30727" name="AutoShape 7"/>
          <p:cNvSpPr>
            <a:spLocks noChangeArrowheads="1"/>
          </p:cNvSpPr>
          <p:nvPr/>
        </p:nvSpPr>
        <p:spPr bwMode="auto">
          <a:xfrm>
            <a:off x="1042988" y="3716338"/>
            <a:ext cx="1873250" cy="792162"/>
          </a:xfrm>
          <a:prstGeom prst="wedgeEllipseCallout">
            <a:avLst>
              <a:gd name="adj1" fmla="val 77968"/>
              <a:gd name="adj2" fmla="val 3096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hu-HU" altLang="hu-HU">
                <a:solidFill>
                  <a:srgbClr val="000000"/>
                </a:solidFill>
              </a:rPr>
              <a:t>Legkisebb térfogat</a:t>
            </a:r>
          </a:p>
        </p:txBody>
      </p:sp>
      <p:pic>
        <p:nvPicPr>
          <p:cNvPr id="30728" name="Picture 8" descr="csi_nhh_page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188913"/>
            <a:ext cx="1876425" cy="240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68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additive="base">
                                        <p:cTn id="7" dur="500" fill="hold"/>
                                        <p:tgtEl>
                                          <p:spTgt spid="307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P-Tel-Wint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nvGraphicFramePr>
        <p:xfrm>
          <a:off x="2051050" y="2133600"/>
          <a:ext cx="5472113"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zövegdoboz 1"/>
          <p:cNvSpPr txBox="1"/>
          <p:nvPr/>
        </p:nvSpPr>
        <p:spPr>
          <a:xfrm>
            <a:off x="1691680" y="908720"/>
            <a:ext cx="3456384" cy="584775"/>
          </a:xfrm>
          <a:prstGeom prst="rect">
            <a:avLst/>
          </a:prstGeom>
          <a:noFill/>
        </p:spPr>
        <p:txBody>
          <a:bodyPr wrap="square" rtlCol="0">
            <a:spAutoFit/>
          </a:bodyPr>
          <a:lstStyle/>
          <a:p>
            <a:r>
              <a:rPr lang="hu-HU" sz="3200" dirty="0" smtClean="0"/>
              <a:t>Természetes víz</a:t>
            </a:r>
            <a:endParaRPr lang="hu-HU" sz="3200" dirty="0"/>
          </a:p>
        </p:txBody>
      </p:sp>
    </p:spTree>
    <p:extLst>
      <p:ext uri="{BB962C8B-B14F-4D97-AF65-F5344CB8AC3E}">
        <p14:creationId xmlns:p14="http://schemas.microsoft.com/office/powerpoint/2010/main" val="318379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TotalTime>
  <Words>549</Words>
  <Application>Microsoft Office PowerPoint</Application>
  <PresentationFormat>Diavetítés a képernyőre (4:3 oldalarány)</PresentationFormat>
  <Paragraphs>55</Paragraphs>
  <Slides>14</Slides>
  <Notes>0</Notes>
  <HiddenSlides>0</HiddenSlides>
  <MMClips>0</MMClips>
  <ScaleCrop>false</ScaleCrop>
  <HeadingPairs>
    <vt:vector size="6" baseType="variant">
      <vt:variant>
        <vt:lpstr>Használt betűtípusok</vt:lpstr>
      </vt:variant>
      <vt:variant>
        <vt:i4>3</vt:i4>
      </vt:variant>
      <vt:variant>
        <vt:lpstr>Téma</vt:lpstr>
      </vt:variant>
      <vt:variant>
        <vt:i4>11</vt:i4>
      </vt:variant>
      <vt:variant>
        <vt:lpstr>Diacímek</vt:lpstr>
      </vt:variant>
      <vt:variant>
        <vt:i4>14</vt:i4>
      </vt:variant>
    </vt:vector>
  </HeadingPairs>
  <TitlesOfParts>
    <vt:vector size="28" baseType="lpstr">
      <vt:lpstr>Andalus</vt:lpstr>
      <vt:lpstr>Arial</vt:lpstr>
      <vt:lpstr>Calibri</vt:lpstr>
      <vt:lpstr>Alapértelmezett terv</vt:lpstr>
      <vt:lpstr>1_Alapértelmezett terv</vt:lpstr>
      <vt:lpstr>Office-téma</vt:lpstr>
      <vt:lpstr>2_Alapértelmezett terv</vt:lpstr>
      <vt:lpstr>3_Alapértelmezett terv</vt:lpstr>
      <vt:lpstr>4_Alapértelmezett terv</vt:lpstr>
      <vt:lpstr>5_Alapértelmezett terv</vt:lpstr>
      <vt:lpstr>6_Alapértelmezett terv</vt:lpstr>
      <vt:lpstr>7_Alapértelmezett terv</vt:lpstr>
      <vt:lpstr>8_Alapértelmezett terv</vt:lpstr>
      <vt:lpstr>9_Alapértelmezett terv</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 víz körforgása</vt:lpstr>
      <vt:lpstr>PowerPoint-bemutató</vt:lpstr>
      <vt:lpstr>PowerPoint-bemutató</vt:lpstr>
      <vt:lpstr>PowerPoint-bemutató</vt:lpstr>
      <vt:lpstr>PowerPoint-bemutató</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vrstefi</dc:creator>
  <cp:lastModifiedBy>Gabóda Éva</cp:lastModifiedBy>
  <cp:revision>8</cp:revision>
  <dcterms:created xsi:type="dcterms:W3CDTF">2015-11-18T18:02:10Z</dcterms:created>
  <dcterms:modified xsi:type="dcterms:W3CDTF">2020-04-06T21:55:54Z</dcterms:modified>
</cp:coreProperties>
</file>